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359" r:id="rId2"/>
    <p:sldId id="274" r:id="rId3"/>
    <p:sldId id="319" r:id="rId4"/>
    <p:sldId id="321" r:id="rId5"/>
    <p:sldId id="376" r:id="rId6"/>
    <p:sldId id="371" r:id="rId7"/>
    <p:sldId id="377" r:id="rId8"/>
    <p:sldId id="367" r:id="rId9"/>
    <p:sldId id="364" r:id="rId10"/>
    <p:sldId id="363" r:id="rId11"/>
    <p:sldId id="277" r:id="rId12"/>
  </p:sldIdLst>
  <p:sldSz cx="12192000" cy="6858000"/>
  <p:notesSz cx="6858000" cy="9144000"/>
  <p:embeddedFontLst>
    <p:embeddedFont>
      <p:font typeface="Andika" panose="02000000000000000000" pitchFamily="2" charset="0"/>
      <p:regular r:id="rId13"/>
      <p:bold r:id="rId14"/>
      <p:italic r:id="rId15"/>
      <p:bold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316D5ED-CCD1-2445-7995-6934166E934F}" name="Glen Jones" initials="GJ" userId="S::glen@emile-education.co.uk::e846aaca-4b24-4b13-b0d0-f2308e16b28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80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038E8F-ADAB-4DE4-9306-9E0788D5263B}" v="24" dt="2024-02-16T16:06:35.6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114" y="1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len Jones" userId="e846aaca-4b24-4b13-b0d0-f2308e16b284" providerId="ADAL" clId="{575F575B-A479-427F-BCD6-B5D3DE56DF88}"/>
    <pc:docChg chg="custSel modSld">
      <pc:chgData name="Glen Jones" userId="e846aaca-4b24-4b13-b0d0-f2308e16b284" providerId="ADAL" clId="{575F575B-A479-427F-BCD6-B5D3DE56DF88}" dt="2022-08-17T11:20:25.188" v="5" actId="313"/>
      <pc:docMkLst>
        <pc:docMk/>
      </pc:docMkLst>
      <pc:sldChg chg="modSp">
        <pc:chgData name="Glen Jones" userId="e846aaca-4b24-4b13-b0d0-f2308e16b284" providerId="ADAL" clId="{575F575B-A479-427F-BCD6-B5D3DE56DF88}" dt="2022-08-17T11:20:04.010" v="0"/>
        <pc:sldMkLst>
          <pc:docMk/>
          <pc:sldMk cId="4010327805" sldId="274"/>
        </pc:sldMkLst>
        <pc:spChg chg="mod">
          <ac:chgData name="Glen Jones" userId="e846aaca-4b24-4b13-b0d0-f2308e16b284" providerId="ADAL" clId="{575F575B-A479-427F-BCD6-B5D3DE56DF88}" dt="2022-08-17T11:20:04.010" v="0"/>
          <ac:spMkLst>
            <pc:docMk/>
            <pc:sldMk cId="4010327805" sldId="274"/>
            <ac:spMk id="2" creationId="{702E7211-B3C0-8C62-17A1-5F712D739FBA}"/>
          </ac:spMkLst>
        </pc:spChg>
      </pc:sldChg>
      <pc:sldChg chg="modSp mod">
        <pc:chgData name="Glen Jones" userId="e846aaca-4b24-4b13-b0d0-f2308e16b284" providerId="ADAL" clId="{575F575B-A479-427F-BCD6-B5D3DE56DF88}" dt="2022-08-17T11:20:25.188" v="5" actId="313"/>
        <pc:sldMkLst>
          <pc:docMk/>
          <pc:sldMk cId="0" sldId="277"/>
        </pc:sldMkLst>
        <pc:spChg chg="mod">
          <ac:chgData name="Glen Jones" userId="e846aaca-4b24-4b13-b0d0-f2308e16b284" providerId="ADAL" clId="{575F575B-A479-427F-BCD6-B5D3DE56DF88}" dt="2022-08-17T11:20:25.188" v="5" actId="313"/>
          <ac:spMkLst>
            <pc:docMk/>
            <pc:sldMk cId="0" sldId="277"/>
            <ac:spMk id="11266" creationId="{9AFD9B2D-C6E6-FEA9-2F40-C75AC71C59F2}"/>
          </ac:spMkLst>
        </pc:spChg>
      </pc:sldChg>
      <pc:sldChg chg="modSp">
        <pc:chgData name="Glen Jones" userId="e846aaca-4b24-4b13-b0d0-f2308e16b284" providerId="ADAL" clId="{575F575B-A479-427F-BCD6-B5D3DE56DF88}" dt="2022-08-17T11:20:04.010" v="0"/>
        <pc:sldMkLst>
          <pc:docMk/>
          <pc:sldMk cId="4288199060" sldId="319"/>
        </pc:sldMkLst>
        <pc:spChg chg="mod">
          <ac:chgData name="Glen Jones" userId="e846aaca-4b24-4b13-b0d0-f2308e16b284" providerId="ADAL" clId="{575F575B-A479-427F-BCD6-B5D3DE56DF88}" dt="2022-08-17T11:20:04.010" v="0"/>
          <ac:spMkLst>
            <pc:docMk/>
            <pc:sldMk cId="4288199060" sldId="319"/>
            <ac:spMk id="6" creationId="{731938AE-C7D9-634F-66A1-F3735A64F606}"/>
          </ac:spMkLst>
        </pc:spChg>
      </pc:sldChg>
      <pc:sldChg chg="modSp">
        <pc:chgData name="Glen Jones" userId="e846aaca-4b24-4b13-b0d0-f2308e16b284" providerId="ADAL" clId="{575F575B-A479-427F-BCD6-B5D3DE56DF88}" dt="2022-08-17T11:20:20.855" v="1"/>
        <pc:sldMkLst>
          <pc:docMk/>
          <pc:sldMk cId="3756530654" sldId="364"/>
        </pc:sldMkLst>
        <pc:spChg chg="mod">
          <ac:chgData name="Glen Jones" userId="e846aaca-4b24-4b13-b0d0-f2308e16b284" providerId="ADAL" clId="{575F575B-A479-427F-BCD6-B5D3DE56DF88}" dt="2022-08-17T11:20:20.855" v="1"/>
          <ac:spMkLst>
            <pc:docMk/>
            <pc:sldMk cId="3756530654" sldId="364"/>
            <ac:spMk id="12" creationId="{76C9B103-4D2D-E757-1AB0-43259C072B34}"/>
          </ac:spMkLst>
        </pc:spChg>
        <pc:spChg chg="mod">
          <ac:chgData name="Glen Jones" userId="e846aaca-4b24-4b13-b0d0-f2308e16b284" providerId="ADAL" clId="{575F575B-A479-427F-BCD6-B5D3DE56DF88}" dt="2022-08-17T11:20:20.855" v="1"/>
          <ac:spMkLst>
            <pc:docMk/>
            <pc:sldMk cId="3756530654" sldId="364"/>
            <ac:spMk id="41" creationId="{0A4E4727-BCD6-9797-B574-6054F733D53E}"/>
          </ac:spMkLst>
        </pc:spChg>
      </pc:sldChg>
      <pc:sldChg chg="modSp">
        <pc:chgData name="Glen Jones" userId="e846aaca-4b24-4b13-b0d0-f2308e16b284" providerId="ADAL" clId="{575F575B-A479-427F-BCD6-B5D3DE56DF88}" dt="2022-08-17T11:20:20.855" v="1"/>
        <pc:sldMkLst>
          <pc:docMk/>
          <pc:sldMk cId="1983561604" sldId="367"/>
        </pc:sldMkLst>
        <pc:spChg chg="mod">
          <ac:chgData name="Glen Jones" userId="e846aaca-4b24-4b13-b0d0-f2308e16b284" providerId="ADAL" clId="{575F575B-A479-427F-BCD6-B5D3DE56DF88}" dt="2022-08-17T11:20:20.855" v="1"/>
          <ac:spMkLst>
            <pc:docMk/>
            <pc:sldMk cId="1983561604" sldId="367"/>
            <ac:spMk id="12" creationId="{76C9B103-4D2D-E757-1AB0-43259C072B34}"/>
          </ac:spMkLst>
        </pc:spChg>
        <pc:spChg chg="mod">
          <ac:chgData name="Glen Jones" userId="e846aaca-4b24-4b13-b0d0-f2308e16b284" providerId="ADAL" clId="{575F575B-A479-427F-BCD6-B5D3DE56DF88}" dt="2022-08-17T11:20:20.855" v="1"/>
          <ac:spMkLst>
            <pc:docMk/>
            <pc:sldMk cId="1983561604" sldId="367"/>
            <ac:spMk id="41" creationId="{0A4E4727-BCD6-9797-B574-6054F733D53E}"/>
          </ac:spMkLst>
        </pc:spChg>
      </pc:sldChg>
    </pc:docChg>
  </pc:docChgLst>
  <pc:docChgLst>
    <pc:chgData name="Glen Jones" userId="e846aaca-4b24-4b13-b0d0-f2308e16b284" providerId="ADAL" clId="{B7F073ED-B497-4C12-A78D-E7E5D9C44F43}"/>
    <pc:docChg chg="custSel delSld modSld">
      <pc:chgData name="Glen Jones" userId="e846aaca-4b24-4b13-b0d0-f2308e16b284" providerId="ADAL" clId="{B7F073ED-B497-4C12-A78D-E7E5D9C44F43}" dt="2022-07-07T12:23:18.936" v="85" actId="47"/>
      <pc:docMkLst>
        <pc:docMk/>
      </pc:docMkLst>
      <pc:sldChg chg="del">
        <pc:chgData name="Glen Jones" userId="e846aaca-4b24-4b13-b0d0-f2308e16b284" providerId="ADAL" clId="{B7F073ED-B497-4C12-A78D-E7E5D9C44F43}" dt="2022-07-07T12:23:18.936" v="85" actId="47"/>
        <pc:sldMkLst>
          <pc:docMk/>
          <pc:sldMk cId="1832379782" sldId="259"/>
        </pc:sldMkLst>
      </pc:sldChg>
      <pc:sldChg chg="modSp mod">
        <pc:chgData name="Glen Jones" userId="e846aaca-4b24-4b13-b0d0-f2308e16b284" providerId="ADAL" clId="{B7F073ED-B497-4C12-A78D-E7E5D9C44F43}" dt="2022-07-07T12:23:07.893" v="84" actId="20577"/>
        <pc:sldMkLst>
          <pc:docMk/>
          <pc:sldMk cId="2735405957" sldId="305"/>
        </pc:sldMkLst>
        <pc:spChg chg="mod">
          <ac:chgData name="Glen Jones" userId="e846aaca-4b24-4b13-b0d0-f2308e16b284" providerId="ADAL" clId="{B7F073ED-B497-4C12-A78D-E7E5D9C44F43}" dt="2022-07-07T12:22:51.118" v="62" actId="6549"/>
          <ac:spMkLst>
            <pc:docMk/>
            <pc:sldMk cId="2735405957" sldId="305"/>
            <ac:spMk id="4" creationId="{0FF02DB8-C526-7614-0522-4D56A38D2D66}"/>
          </ac:spMkLst>
        </pc:spChg>
        <pc:spChg chg="mod">
          <ac:chgData name="Glen Jones" userId="e846aaca-4b24-4b13-b0d0-f2308e16b284" providerId="ADAL" clId="{B7F073ED-B497-4C12-A78D-E7E5D9C44F43}" dt="2022-07-07T12:22:59.294" v="73" actId="20577"/>
          <ac:spMkLst>
            <pc:docMk/>
            <pc:sldMk cId="2735405957" sldId="305"/>
            <ac:spMk id="5" creationId="{74D89600-640D-7F15-B162-3FFBC8D092E8}"/>
          </ac:spMkLst>
        </pc:spChg>
        <pc:spChg chg="mod">
          <ac:chgData name="Glen Jones" userId="e846aaca-4b24-4b13-b0d0-f2308e16b284" providerId="ADAL" clId="{B7F073ED-B497-4C12-A78D-E7E5D9C44F43}" dt="2022-07-07T12:22:19.652" v="20" actId="6549"/>
          <ac:spMkLst>
            <pc:docMk/>
            <pc:sldMk cId="2735405957" sldId="305"/>
            <ac:spMk id="6" creationId="{731938AE-C7D9-634F-66A1-F3735A64F606}"/>
          </ac:spMkLst>
        </pc:spChg>
        <pc:spChg chg="mod">
          <ac:chgData name="Glen Jones" userId="e846aaca-4b24-4b13-b0d0-f2308e16b284" providerId="ADAL" clId="{B7F073ED-B497-4C12-A78D-E7E5D9C44F43}" dt="2022-07-07T12:23:07.893" v="84" actId="20577"/>
          <ac:spMkLst>
            <pc:docMk/>
            <pc:sldMk cId="2735405957" sldId="305"/>
            <ac:spMk id="8" creationId="{13F57ECA-BA0E-2D11-DF59-E9A1CDD94D82}"/>
          </ac:spMkLst>
        </pc:spChg>
      </pc:sldChg>
      <pc:sldChg chg="delSp modSp mod">
        <pc:chgData name="Glen Jones" userId="e846aaca-4b24-4b13-b0d0-f2308e16b284" providerId="ADAL" clId="{B7F073ED-B497-4C12-A78D-E7E5D9C44F43}" dt="2022-07-07T12:22:03.501" v="14" actId="478"/>
        <pc:sldMkLst>
          <pc:docMk/>
          <pc:sldMk cId="2023597342" sldId="308"/>
        </pc:sldMkLst>
        <pc:spChg chg="mod">
          <ac:chgData name="Glen Jones" userId="e846aaca-4b24-4b13-b0d0-f2308e16b284" providerId="ADAL" clId="{B7F073ED-B497-4C12-A78D-E7E5D9C44F43}" dt="2022-07-07T12:22:01.294" v="13" actId="20577"/>
          <ac:spMkLst>
            <pc:docMk/>
            <pc:sldMk cId="2023597342" sldId="308"/>
            <ac:spMk id="2" creationId="{871F52B6-B1E5-A1FF-1BD3-5FF6AF4DC0F8}"/>
          </ac:spMkLst>
        </pc:spChg>
        <pc:spChg chg="del">
          <ac:chgData name="Glen Jones" userId="e846aaca-4b24-4b13-b0d0-f2308e16b284" providerId="ADAL" clId="{B7F073ED-B497-4C12-A78D-E7E5D9C44F43}" dt="2022-07-07T12:22:03.501" v="14" actId="478"/>
          <ac:spMkLst>
            <pc:docMk/>
            <pc:sldMk cId="2023597342" sldId="308"/>
            <ac:spMk id="8" creationId="{96BBDD84-44AC-F6EE-0F20-E372743EBA47}"/>
          </ac:spMkLst>
        </pc:spChg>
      </pc:sldChg>
    </pc:docChg>
  </pc:docChgLst>
  <pc:docChgLst>
    <pc:chgData name="Glen Jones" userId="e846aaca-4b24-4b13-b0d0-f2308e16b284" providerId="ADAL" clId="{A779EC1D-BB95-4FDD-A3E5-0739141B15C6}"/>
    <pc:docChg chg="delSld modSld">
      <pc:chgData name="Glen Jones" userId="e846aaca-4b24-4b13-b0d0-f2308e16b284" providerId="ADAL" clId="{A779EC1D-BB95-4FDD-A3E5-0739141B15C6}" dt="2022-07-26T13:36:09.530" v="36"/>
      <pc:docMkLst>
        <pc:docMk/>
      </pc:docMkLst>
      <pc:sldChg chg="modAnim">
        <pc:chgData name="Glen Jones" userId="e846aaca-4b24-4b13-b0d0-f2308e16b284" providerId="ADAL" clId="{A779EC1D-BB95-4FDD-A3E5-0739141B15C6}" dt="2022-07-26T13:34:50.387" v="14"/>
        <pc:sldMkLst>
          <pc:docMk/>
          <pc:sldMk cId="4010327805" sldId="274"/>
        </pc:sldMkLst>
      </pc:sldChg>
      <pc:sldChg chg="addSp modSp mod modAnim">
        <pc:chgData name="Glen Jones" userId="e846aaca-4b24-4b13-b0d0-f2308e16b284" providerId="ADAL" clId="{A779EC1D-BB95-4FDD-A3E5-0739141B15C6}" dt="2022-07-26T13:35:17.201" v="22" actId="167"/>
        <pc:sldMkLst>
          <pc:docMk/>
          <pc:sldMk cId="4288199060" sldId="319"/>
        </pc:sldMkLst>
        <pc:picChg chg="add mod ord">
          <ac:chgData name="Glen Jones" userId="e846aaca-4b24-4b13-b0d0-f2308e16b284" providerId="ADAL" clId="{A779EC1D-BB95-4FDD-A3E5-0739141B15C6}" dt="2022-07-26T13:35:17.201" v="22" actId="167"/>
          <ac:picMkLst>
            <pc:docMk/>
            <pc:sldMk cId="4288199060" sldId="319"/>
            <ac:picMk id="3" creationId="{BC56475D-19B2-0024-E152-4E1A2029227B}"/>
          </ac:picMkLst>
        </pc:picChg>
      </pc:sldChg>
      <pc:sldChg chg="addSp modSp del mod">
        <pc:chgData name="Glen Jones" userId="e846aaca-4b24-4b13-b0d0-f2308e16b284" providerId="ADAL" clId="{A779EC1D-BB95-4FDD-A3E5-0739141B15C6}" dt="2022-07-26T13:35:37.663" v="28" actId="47"/>
        <pc:sldMkLst>
          <pc:docMk/>
          <pc:sldMk cId="1746662588" sldId="320"/>
        </pc:sldMkLst>
        <pc:spChg chg="mod">
          <ac:chgData name="Glen Jones" userId="e846aaca-4b24-4b13-b0d0-f2308e16b284" providerId="ADAL" clId="{A779EC1D-BB95-4FDD-A3E5-0739141B15C6}" dt="2022-07-26T13:35:26.314" v="27" actId="207"/>
          <ac:spMkLst>
            <pc:docMk/>
            <pc:sldMk cId="1746662588" sldId="320"/>
            <ac:spMk id="16" creationId="{44EC6DBA-5E46-A8EC-0A23-7BCC1F454650}"/>
          </ac:spMkLst>
        </pc:spChg>
        <pc:spChg chg="mod">
          <ac:chgData name="Glen Jones" userId="e846aaca-4b24-4b13-b0d0-f2308e16b284" providerId="ADAL" clId="{A779EC1D-BB95-4FDD-A3E5-0739141B15C6}" dt="2022-07-26T13:35:26.314" v="27" actId="207"/>
          <ac:spMkLst>
            <pc:docMk/>
            <pc:sldMk cId="1746662588" sldId="320"/>
            <ac:spMk id="17" creationId="{9182279D-46FF-4C83-F5C9-45B92B82705D}"/>
          </ac:spMkLst>
        </pc:spChg>
        <pc:picChg chg="add mod ord">
          <ac:chgData name="Glen Jones" userId="e846aaca-4b24-4b13-b0d0-f2308e16b284" providerId="ADAL" clId="{A779EC1D-BB95-4FDD-A3E5-0739141B15C6}" dt="2022-07-26T13:35:22.964" v="26" actId="167"/>
          <ac:picMkLst>
            <pc:docMk/>
            <pc:sldMk cId="1746662588" sldId="320"/>
            <ac:picMk id="4" creationId="{F04DFA91-A8DE-7255-742F-4AE43FBA295E}"/>
          </ac:picMkLst>
        </pc:picChg>
      </pc:sldChg>
      <pc:sldChg chg="addSp modSp mod modAnim">
        <pc:chgData name="Glen Jones" userId="e846aaca-4b24-4b13-b0d0-f2308e16b284" providerId="ADAL" clId="{A779EC1D-BB95-4FDD-A3E5-0739141B15C6}" dt="2022-07-26T13:36:09.530" v="36"/>
        <pc:sldMkLst>
          <pc:docMk/>
          <pc:sldMk cId="641082720" sldId="321"/>
        </pc:sldMkLst>
        <pc:spChg chg="mod">
          <ac:chgData name="Glen Jones" userId="e846aaca-4b24-4b13-b0d0-f2308e16b284" providerId="ADAL" clId="{A779EC1D-BB95-4FDD-A3E5-0739141B15C6}" dt="2022-07-26T13:35:51.876" v="33" actId="207"/>
          <ac:spMkLst>
            <pc:docMk/>
            <pc:sldMk cId="641082720" sldId="321"/>
            <ac:spMk id="2" creationId="{845568D2-F17F-32F2-A8A6-F3857A64B9B9}"/>
          </ac:spMkLst>
        </pc:spChg>
        <pc:spChg chg="mod">
          <ac:chgData name="Glen Jones" userId="e846aaca-4b24-4b13-b0d0-f2308e16b284" providerId="ADAL" clId="{A779EC1D-BB95-4FDD-A3E5-0739141B15C6}" dt="2022-07-26T13:35:59.041" v="34" actId="14100"/>
          <ac:spMkLst>
            <pc:docMk/>
            <pc:sldMk cId="641082720" sldId="321"/>
            <ac:spMk id="10" creationId="{B9AABA81-1AC8-7326-F59D-09A96A0D4102}"/>
          </ac:spMkLst>
        </pc:spChg>
        <pc:spChg chg="mod">
          <ac:chgData name="Glen Jones" userId="e846aaca-4b24-4b13-b0d0-f2308e16b284" providerId="ADAL" clId="{A779EC1D-BB95-4FDD-A3E5-0739141B15C6}" dt="2022-07-26T13:36:02.473" v="35" actId="14100"/>
          <ac:spMkLst>
            <pc:docMk/>
            <pc:sldMk cId="641082720" sldId="321"/>
            <ac:spMk id="11" creationId="{44D760BD-D356-69A6-FEC8-A514657CEB0F}"/>
          </ac:spMkLst>
        </pc:spChg>
        <pc:spChg chg="mod">
          <ac:chgData name="Glen Jones" userId="e846aaca-4b24-4b13-b0d0-f2308e16b284" providerId="ADAL" clId="{A779EC1D-BB95-4FDD-A3E5-0739141B15C6}" dt="2022-07-26T13:35:59.041" v="34" actId="14100"/>
          <ac:spMkLst>
            <pc:docMk/>
            <pc:sldMk cId="641082720" sldId="321"/>
            <ac:spMk id="13" creationId="{56BCEB91-2992-5FCF-D879-0D2BB756E4B6}"/>
          </ac:spMkLst>
        </pc:spChg>
        <pc:spChg chg="mod">
          <ac:chgData name="Glen Jones" userId="e846aaca-4b24-4b13-b0d0-f2308e16b284" providerId="ADAL" clId="{A779EC1D-BB95-4FDD-A3E5-0739141B15C6}" dt="2022-07-26T13:35:59.041" v="34" actId="14100"/>
          <ac:spMkLst>
            <pc:docMk/>
            <pc:sldMk cId="641082720" sldId="321"/>
            <ac:spMk id="16" creationId="{44EC6DBA-5E46-A8EC-0A23-7BCC1F454650}"/>
          </ac:spMkLst>
        </pc:spChg>
        <pc:spChg chg="mod">
          <ac:chgData name="Glen Jones" userId="e846aaca-4b24-4b13-b0d0-f2308e16b284" providerId="ADAL" clId="{A779EC1D-BB95-4FDD-A3E5-0739141B15C6}" dt="2022-07-26T13:36:02.473" v="35" actId="14100"/>
          <ac:spMkLst>
            <pc:docMk/>
            <pc:sldMk cId="641082720" sldId="321"/>
            <ac:spMk id="17" creationId="{9182279D-46FF-4C83-F5C9-45B92B82705D}"/>
          </ac:spMkLst>
        </pc:spChg>
        <pc:spChg chg="mod">
          <ac:chgData name="Glen Jones" userId="e846aaca-4b24-4b13-b0d0-f2308e16b284" providerId="ADAL" clId="{A779EC1D-BB95-4FDD-A3E5-0739141B15C6}" dt="2022-07-26T13:35:59.041" v="34" actId="14100"/>
          <ac:spMkLst>
            <pc:docMk/>
            <pc:sldMk cId="641082720" sldId="321"/>
            <ac:spMk id="19" creationId="{E5DD185C-E481-9B32-4B47-FB8789E66586}"/>
          </ac:spMkLst>
        </pc:spChg>
        <pc:spChg chg="mod">
          <ac:chgData name="Glen Jones" userId="e846aaca-4b24-4b13-b0d0-f2308e16b284" providerId="ADAL" clId="{A779EC1D-BB95-4FDD-A3E5-0739141B15C6}" dt="2022-07-26T13:36:02.473" v="35" actId="14100"/>
          <ac:spMkLst>
            <pc:docMk/>
            <pc:sldMk cId="641082720" sldId="321"/>
            <ac:spMk id="20" creationId="{C409DF2F-31B1-F72C-19AE-2F88A0C94048}"/>
          </ac:spMkLst>
        </pc:spChg>
        <pc:spChg chg="mod">
          <ac:chgData name="Glen Jones" userId="e846aaca-4b24-4b13-b0d0-f2308e16b284" providerId="ADAL" clId="{A779EC1D-BB95-4FDD-A3E5-0739141B15C6}" dt="2022-07-26T13:35:51.876" v="33" actId="207"/>
          <ac:spMkLst>
            <pc:docMk/>
            <pc:sldMk cId="641082720" sldId="321"/>
            <ac:spMk id="21" creationId="{76719CC2-6EE3-D6ED-50A6-52B9BDD2EA27}"/>
          </ac:spMkLst>
        </pc:spChg>
        <pc:spChg chg="mod">
          <ac:chgData name="Glen Jones" userId="e846aaca-4b24-4b13-b0d0-f2308e16b284" providerId="ADAL" clId="{A779EC1D-BB95-4FDD-A3E5-0739141B15C6}" dt="2022-07-26T13:36:02.473" v="35" actId="14100"/>
          <ac:spMkLst>
            <pc:docMk/>
            <pc:sldMk cId="641082720" sldId="321"/>
            <ac:spMk id="22" creationId="{22022E9A-A5EB-D814-8196-33A1F5F10D74}"/>
          </ac:spMkLst>
        </pc:spChg>
        <pc:spChg chg="mod">
          <ac:chgData name="Glen Jones" userId="e846aaca-4b24-4b13-b0d0-f2308e16b284" providerId="ADAL" clId="{A779EC1D-BB95-4FDD-A3E5-0739141B15C6}" dt="2022-07-26T13:35:51.876" v="33" actId="207"/>
          <ac:spMkLst>
            <pc:docMk/>
            <pc:sldMk cId="641082720" sldId="321"/>
            <ac:spMk id="23" creationId="{EA68D5E4-B2E2-01F7-C630-0DB5B8805EE9}"/>
          </ac:spMkLst>
        </pc:spChg>
        <pc:spChg chg="mod">
          <ac:chgData name="Glen Jones" userId="e846aaca-4b24-4b13-b0d0-f2308e16b284" providerId="ADAL" clId="{A779EC1D-BB95-4FDD-A3E5-0739141B15C6}" dt="2022-07-26T13:35:51.876" v="33" actId="207"/>
          <ac:spMkLst>
            <pc:docMk/>
            <pc:sldMk cId="641082720" sldId="321"/>
            <ac:spMk id="24" creationId="{3AD2C322-DFC0-CFF0-719E-58134E438C6F}"/>
          </ac:spMkLst>
        </pc:spChg>
        <pc:picChg chg="add mod ord">
          <ac:chgData name="Glen Jones" userId="e846aaca-4b24-4b13-b0d0-f2308e16b284" providerId="ADAL" clId="{A779EC1D-BB95-4FDD-A3E5-0739141B15C6}" dt="2022-07-26T13:35:41.531" v="32" actId="962"/>
          <ac:picMkLst>
            <pc:docMk/>
            <pc:sldMk cId="641082720" sldId="321"/>
            <ac:picMk id="4" creationId="{C696BFAA-2E6E-380C-563A-2A12CABFD530}"/>
          </ac:picMkLst>
        </pc:picChg>
      </pc:sldChg>
    </pc:docChg>
  </pc:docChgLst>
  <pc:docChgLst>
    <pc:chgData name="Glen Jones" userId="e846aaca-4b24-4b13-b0d0-f2308e16b284" providerId="ADAL" clId="{FD27CAD0-8D2F-4D6F-AC9E-A54296F7653B}"/>
    <pc:docChg chg="modSld">
      <pc:chgData name="Glen Jones" userId="e846aaca-4b24-4b13-b0d0-f2308e16b284" providerId="ADAL" clId="{FD27CAD0-8D2F-4D6F-AC9E-A54296F7653B}" dt="2022-07-08T09:53:11.955" v="84" actId="404"/>
      <pc:docMkLst>
        <pc:docMk/>
      </pc:docMkLst>
      <pc:sldChg chg="addSp modSp mod">
        <pc:chgData name="Glen Jones" userId="e846aaca-4b24-4b13-b0d0-f2308e16b284" providerId="ADAL" clId="{FD27CAD0-8D2F-4D6F-AC9E-A54296F7653B}" dt="2022-07-07T13:40:18.203" v="28" actId="20577"/>
        <pc:sldMkLst>
          <pc:docMk/>
          <pc:sldMk cId="2023597342" sldId="308"/>
        </pc:sldMkLst>
        <pc:spChg chg="add mod">
          <ac:chgData name="Glen Jones" userId="e846aaca-4b24-4b13-b0d0-f2308e16b284" providerId="ADAL" clId="{FD27CAD0-8D2F-4D6F-AC9E-A54296F7653B}" dt="2022-07-07T13:40:18.203" v="28" actId="20577"/>
          <ac:spMkLst>
            <pc:docMk/>
            <pc:sldMk cId="2023597342" sldId="308"/>
            <ac:spMk id="5" creationId="{459AA7AD-1C01-DF5D-63B9-2A48B4B64D1C}"/>
          </ac:spMkLst>
        </pc:spChg>
      </pc:sldChg>
      <pc:sldChg chg="modSp mod">
        <pc:chgData name="Glen Jones" userId="e846aaca-4b24-4b13-b0d0-f2308e16b284" providerId="ADAL" clId="{FD27CAD0-8D2F-4D6F-AC9E-A54296F7653B}" dt="2022-07-08T09:50:42.979" v="78" actId="404"/>
        <pc:sldMkLst>
          <pc:docMk/>
          <pc:sldMk cId="709125043" sldId="312"/>
        </pc:sldMkLst>
        <pc:spChg chg="mod">
          <ac:chgData name="Glen Jones" userId="e846aaca-4b24-4b13-b0d0-f2308e16b284" providerId="ADAL" clId="{FD27CAD0-8D2F-4D6F-AC9E-A54296F7653B}" dt="2022-07-08T09:50:42.979" v="78" actId="404"/>
          <ac:spMkLst>
            <pc:docMk/>
            <pc:sldMk cId="709125043" sldId="312"/>
            <ac:spMk id="9" creationId="{1DCF3D79-6DCE-F0A0-A084-C54E1745C8FC}"/>
          </ac:spMkLst>
        </pc:spChg>
      </pc:sldChg>
      <pc:sldChg chg="modSp mod">
        <pc:chgData name="Glen Jones" userId="e846aaca-4b24-4b13-b0d0-f2308e16b284" providerId="ADAL" clId="{FD27CAD0-8D2F-4D6F-AC9E-A54296F7653B}" dt="2022-07-08T09:53:11.955" v="84" actId="404"/>
        <pc:sldMkLst>
          <pc:docMk/>
          <pc:sldMk cId="3994542705" sldId="313"/>
        </pc:sldMkLst>
        <pc:spChg chg="mod">
          <ac:chgData name="Glen Jones" userId="e846aaca-4b24-4b13-b0d0-f2308e16b284" providerId="ADAL" clId="{FD27CAD0-8D2F-4D6F-AC9E-A54296F7653B}" dt="2022-07-08T09:53:11.955" v="84" actId="404"/>
          <ac:spMkLst>
            <pc:docMk/>
            <pc:sldMk cId="3994542705" sldId="313"/>
            <ac:spMk id="7" creationId="{3E114899-63A3-833D-AAAB-DD014AE8B1A3}"/>
          </ac:spMkLst>
        </pc:spChg>
      </pc:sldChg>
    </pc:docChg>
  </pc:docChgLst>
  <pc:docChgLst>
    <pc:chgData name="Glen Jones" userId="e846aaca-4b24-4b13-b0d0-f2308e16b284" providerId="ADAL" clId="{54038E8F-ADAB-4DE4-9306-9E0788D5263B}"/>
    <pc:docChg chg="addSld modSld">
      <pc:chgData name="Glen Jones" userId="e846aaca-4b24-4b13-b0d0-f2308e16b284" providerId="ADAL" clId="{54038E8F-ADAB-4DE4-9306-9E0788D5263B}" dt="2024-02-16T16:06:35.611" v="70" actId="115"/>
      <pc:docMkLst>
        <pc:docMk/>
      </pc:docMkLst>
      <pc:sldChg chg="modSp mod">
        <pc:chgData name="Glen Jones" userId="e846aaca-4b24-4b13-b0d0-f2308e16b284" providerId="ADAL" clId="{54038E8F-ADAB-4DE4-9306-9E0788D5263B}" dt="2024-02-16T16:04:41.074" v="12" actId="115"/>
        <pc:sldMkLst>
          <pc:docMk/>
          <pc:sldMk cId="1558621797" sldId="371"/>
        </pc:sldMkLst>
        <pc:spChg chg="mod">
          <ac:chgData name="Glen Jones" userId="e846aaca-4b24-4b13-b0d0-f2308e16b284" providerId="ADAL" clId="{54038E8F-ADAB-4DE4-9306-9E0788D5263B}" dt="2024-02-16T16:04:31.781" v="7" actId="313"/>
          <ac:spMkLst>
            <pc:docMk/>
            <pc:sldMk cId="1558621797" sldId="371"/>
            <ac:spMk id="2" creationId="{DABDBE86-4404-80C7-A688-DC09738B93E5}"/>
          </ac:spMkLst>
        </pc:spChg>
        <pc:spChg chg="mod">
          <ac:chgData name="Glen Jones" userId="e846aaca-4b24-4b13-b0d0-f2308e16b284" providerId="ADAL" clId="{54038E8F-ADAB-4DE4-9306-9E0788D5263B}" dt="2024-02-16T16:04:41.074" v="12" actId="115"/>
          <ac:spMkLst>
            <pc:docMk/>
            <pc:sldMk cId="1558621797" sldId="371"/>
            <ac:spMk id="3" creationId="{89F39AFE-6CAB-AAF5-B474-BB19417B619E}"/>
          </ac:spMkLst>
        </pc:spChg>
        <pc:spChg chg="mod">
          <ac:chgData name="Glen Jones" userId="e846aaca-4b24-4b13-b0d0-f2308e16b284" providerId="ADAL" clId="{54038E8F-ADAB-4DE4-9306-9E0788D5263B}" dt="2024-02-16T16:04:22.363" v="4" actId="20577"/>
          <ac:spMkLst>
            <pc:docMk/>
            <pc:sldMk cId="1558621797" sldId="371"/>
            <ac:spMk id="6" creationId="{0A19D85F-42E5-5756-D3F0-EA2CF6B4218A}"/>
          </ac:spMkLst>
        </pc:spChg>
      </pc:sldChg>
      <pc:sldChg chg="modSp add mod">
        <pc:chgData name="Glen Jones" userId="e846aaca-4b24-4b13-b0d0-f2308e16b284" providerId="ADAL" clId="{54038E8F-ADAB-4DE4-9306-9E0788D5263B}" dt="2024-02-16T16:06:35.611" v="70" actId="115"/>
        <pc:sldMkLst>
          <pc:docMk/>
          <pc:sldMk cId="1835917451" sldId="377"/>
        </pc:sldMkLst>
        <pc:spChg chg="mod">
          <ac:chgData name="Glen Jones" userId="e846aaca-4b24-4b13-b0d0-f2308e16b284" providerId="ADAL" clId="{54038E8F-ADAB-4DE4-9306-9E0788D5263B}" dt="2024-02-16T16:06:20.603" v="61" actId="20577"/>
          <ac:spMkLst>
            <pc:docMk/>
            <pc:sldMk cId="1835917451" sldId="377"/>
            <ac:spMk id="2" creationId="{99B141ED-7721-CA54-A888-BF042A86E300}"/>
          </ac:spMkLst>
        </pc:spChg>
        <pc:spChg chg="mod">
          <ac:chgData name="Glen Jones" userId="e846aaca-4b24-4b13-b0d0-f2308e16b284" providerId="ADAL" clId="{54038E8F-ADAB-4DE4-9306-9E0788D5263B}" dt="2024-02-16T16:06:35.611" v="70" actId="115"/>
          <ac:spMkLst>
            <pc:docMk/>
            <pc:sldMk cId="1835917451" sldId="377"/>
            <ac:spMk id="3" creationId="{FC2934EE-CEDC-635F-F929-9655F418D974}"/>
          </ac:spMkLst>
        </pc:spChg>
        <pc:spChg chg="mod">
          <ac:chgData name="Glen Jones" userId="e846aaca-4b24-4b13-b0d0-f2308e16b284" providerId="ADAL" clId="{54038E8F-ADAB-4DE4-9306-9E0788D5263B}" dt="2024-02-16T16:05:58.059" v="55" actId="6549"/>
          <ac:spMkLst>
            <pc:docMk/>
            <pc:sldMk cId="1835917451" sldId="377"/>
            <ac:spMk id="6" creationId="{E5DE3EE2-E486-822B-F1D4-D8A19E90A69E}"/>
          </ac:spMkLst>
        </pc:spChg>
      </pc:sldChg>
    </pc:docChg>
  </pc:docChgLst>
  <pc:docChgLst>
    <pc:chgData name="Guest User" userId="S::urn:spo:anon#a5214f4fbcf5be8a1d15dc966f3aca15d81fd114128b466e499516eb9395c7f9::" providerId="AD" clId="Web-{A6499A07-9CF8-E0EB-EF49-0B318458DA3F}"/>
    <pc:docChg chg="modSld">
      <pc:chgData name="Guest User" userId="S::urn:spo:anon#a5214f4fbcf5be8a1d15dc966f3aca15d81fd114128b466e499516eb9395c7f9::" providerId="AD" clId="Web-{A6499A07-9CF8-E0EB-EF49-0B318458DA3F}" dt="2022-08-23T12:27:46.657" v="1" actId="20577"/>
      <pc:docMkLst>
        <pc:docMk/>
      </pc:docMkLst>
      <pc:sldChg chg="modSp">
        <pc:chgData name="Guest User" userId="S::urn:spo:anon#a5214f4fbcf5be8a1d15dc966f3aca15d81fd114128b466e499516eb9395c7f9::" providerId="AD" clId="Web-{A6499A07-9CF8-E0EB-EF49-0B318458DA3F}" dt="2022-08-23T12:27:46.657" v="1" actId="20577"/>
        <pc:sldMkLst>
          <pc:docMk/>
          <pc:sldMk cId="4010327805" sldId="274"/>
        </pc:sldMkLst>
        <pc:spChg chg="mod">
          <ac:chgData name="Guest User" userId="S::urn:spo:anon#a5214f4fbcf5be8a1d15dc966f3aca15d81fd114128b466e499516eb9395c7f9::" providerId="AD" clId="Web-{A6499A07-9CF8-E0EB-EF49-0B318458DA3F}" dt="2022-08-23T12:27:46.657" v="1" actId="20577"/>
          <ac:spMkLst>
            <pc:docMk/>
            <pc:sldMk cId="4010327805" sldId="274"/>
            <ac:spMk id="2" creationId="{702E7211-B3C0-8C62-17A1-5F712D739FBA}"/>
          </ac:spMkLst>
        </pc:spChg>
      </pc:sldChg>
    </pc:docChg>
  </pc:docChgLst>
  <pc:docChgLst>
    <pc:chgData name="Glen Jones" userId="e846aaca-4b24-4b13-b0d0-f2308e16b284" providerId="ADAL" clId="{C5D5D2DD-CC78-410D-B153-7D4306061DEE}"/>
    <pc:docChg chg="undo custSel addSld delSld modSld sldOrd">
      <pc:chgData name="Glen Jones" userId="e846aaca-4b24-4b13-b0d0-f2308e16b284" providerId="ADAL" clId="{C5D5D2DD-CC78-410D-B153-7D4306061DEE}" dt="2022-08-17T08:01:17.300" v="227" actId="20577"/>
      <pc:docMkLst>
        <pc:docMk/>
      </pc:docMkLst>
      <pc:sldChg chg="addSp delSp modSp mod">
        <pc:chgData name="Glen Jones" userId="e846aaca-4b24-4b13-b0d0-f2308e16b284" providerId="ADAL" clId="{C5D5D2DD-CC78-410D-B153-7D4306061DEE}" dt="2022-07-23T15:26:39.713" v="4" actId="167"/>
        <pc:sldMkLst>
          <pc:docMk/>
          <pc:sldMk cId="4010327805" sldId="274"/>
        </pc:sldMkLst>
        <pc:picChg chg="del">
          <ac:chgData name="Glen Jones" userId="e846aaca-4b24-4b13-b0d0-f2308e16b284" providerId="ADAL" clId="{C5D5D2DD-CC78-410D-B153-7D4306061DEE}" dt="2022-07-23T15:26:34.667" v="1" actId="478"/>
          <ac:picMkLst>
            <pc:docMk/>
            <pc:sldMk cId="4010327805" sldId="274"/>
            <ac:picMk id="4" creationId="{A0FD4FB1-EFE4-E075-879C-4B3F8A49496D}"/>
          </ac:picMkLst>
        </pc:picChg>
        <pc:picChg chg="del">
          <ac:chgData name="Glen Jones" userId="e846aaca-4b24-4b13-b0d0-f2308e16b284" providerId="ADAL" clId="{C5D5D2DD-CC78-410D-B153-7D4306061DEE}" dt="2022-07-23T15:26:33.778" v="0" actId="478"/>
          <ac:picMkLst>
            <pc:docMk/>
            <pc:sldMk cId="4010327805" sldId="274"/>
            <ac:picMk id="5" creationId="{4B7F324D-8E02-2F0B-196F-53C28F572239}"/>
          </ac:picMkLst>
        </pc:picChg>
        <pc:picChg chg="del">
          <ac:chgData name="Glen Jones" userId="e846aaca-4b24-4b13-b0d0-f2308e16b284" providerId="ADAL" clId="{C5D5D2DD-CC78-410D-B153-7D4306061DEE}" dt="2022-07-23T15:26:35.090" v="2" actId="478"/>
          <ac:picMkLst>
            <pc:docMk/>
            <pc:sldMk cId="4010327805" sldId="274"/>
            <ac:picMk id="6" creationId="{DC0ED71E-5865-9DFE-7586-EBB2F71F8FC9}"/>
          </ac:picMkLst>
        </pc:picChg>
        <pc:picChg chg="add mod ord">
          <ac:chgData name="Glen Jones" userId="e846aaca-4b24-4b13-b0d0-f2308e16b284" providerId="ADAL" clId="{C5D5D2DD-CC78-410D-B153-7D4306061DEE}" dt="2022-07-23T15:26:39.713" v="4" actId="167"/>
          <ac:picMkLst>
            <pc:docMk/>
            <pc:sldMk cId="4010327805" sldId="274"/>
            <ac:picMk id="7" creationId="{A12927D0-1A09-963C-1D1D-78C9041289F0}"/>
          </ac:picMkLst>
        </pc:picChg>
        <pc:picChg chg="add mod">
          <ac:chgData name="Glen Jones" userId="e846aaca-4b24-4b13-b0d0-f2308e16b284" providerId="ADAL" clId="{C5D5D2DD-CC78-410D-B153-7D4306061DEE}" dt="2022-07-23T15:26:36.338" v="3"/>
          <ac:picMkLst>
            <pc:docMk/>
            <pc:sldMk cId="4010327805" sldId="274"/>
            <ac:picMk id="8" creationId="{A827A24B-0732-6DE0-FE33-3D635E70101D}"/>
          </ac:picMkLst>
        </pc:picChg>
        <pc:picChg chg="add mod">
          <ac:chgData name="Glen Jones" userId="e846aaca-4b24-4b13-b0d0-f2308e16b284" providerId="ADAL" clId="{C5D5D2DD-CC78-410D-B153-7D4306061DEE}" dt="2022-07-23T15:26:36.338" v="3"/>
          <ac:picMkLst>
            <pc:docMk/>
            <pc:sldMk cId="4010327805" sldId="274"/>
            <ac:picMk id="9" creationId="{90ADF164-8257-4AF4-7453-5F51412440B7}"/>
          </ac:picMkLst>
        </pc:picChg>
        <pc:picChg chg="add mod">
          <ac:chgData name="Glen Jones" userId="e846aaca-4b24-4b13-b0d0-f2308e16b284" providerId="ADAL" clId="{C5D5D2DD-CC78-410D-B153-7D4306061DEE}" dt="2022-07-23T15:26:36.338" v="3"/>
          <ac:picMkLst>
            <pc:docMk/>
            <pc:sldMk cId="4010327805" sldId="274"/>
            <ac:picMk id="10" creationId="{AABC1196-8656-1F4A-03C7-E7E465734BC7}"/>
          </ac:picMkLst>
        </pc:picChg>
      </pc:sldChg>
      <pc:sldChg chg="addSp delSp modSp mod ord delAnim modAnim">
        <pc:chgData name="Glen Jones" userId="e846aaca-4b24-4b13-b0d0-f2308e16b284" providerId="ADAL" clId="{C5D5D2DD-CC78-410D-B153-7D4306061DEE}" dt="2022-07-24T17:11:13.391" v="19" actId="1076"/>
        <pc:sldMkLst>
          <pc:docMk/>
          <pc:sldMk cId="0" sldId="277"/>
        </pc:sldMkLst>
        <pc:spChg chg="mod">
          <ac:chgData name="Glen Jones" userId="e846aaca-4b24-4b13-b0d0-f2308e16b284" providerId="ADAL" clId="{C5D5D2DD-CC78-410D-B153-7D4306061DEE}" dt="2022-07-24T17:11:10.170" v="18" actId="1076"/>
          <ac:spMkLst>
            <pc:docMk/>
            <pc:sldMk cId="0" sldId="277"/>
            <ac:spMk id="3" creationId="{14A98FF5-4F3C-D9B6-7AF1-1894F0939983}"/>
          </ac:spMkLst>
        </pc:spChg>
        <pc:spChg chg="mod">
          <ac:chgData name="Glen Jones" userId="e846aaca-4b24-4b13-b0d0-f2308e16b284" providerId="ADAL" clId="{C5D5D2DD-CC78-410D-B153-7D4306061DEE}" dt="2022-07-24T17:11:13.391" v="19" actId="1076"/>
          <ac:spMkLst>
            <pc:docMk/>
            <pc:sldMk cId="0" sldId="277"/>
            <ac:spMk id="5" creationId="{D904D6C1-734D-0AB9-F629-AB913652AEC5}"/>
          </ac:spMkLst>
        </pc:spChg>
        <pc:spChg chg="add mod ord">
          <ac:chgData name="Glen Jones" userId="e846aaca-4b24-4b13-b0d0-f2308e16b284" providerId="ADAL" clId="{C5D5D2DD-CC78-410D-B153-7D4306061DEE}" dt="2022-07-24T17:10:52.487" v="11" actId="167"/>
          <ac:spMkLst>
            <pc:docMk/>
            <pc:sldMk cId="0" sldId="277"/>
            <ac:spMk id="7" creationId="{C40C0DE9-4616-D010-D784-48D440E2B823}"/>
          </ac:spMkLst>
        </pc:spChg>
        <pc:spChg chg="mod">
          <ac:chgData name="Glen Jones" userId="e846aaca-4b24-4b13-b0d0-f2308e16b284" providerId="ADAL" clId="{C5D5D2DD-CC78-410D-B153-7D4306061DEE}" dt="2022-07-24T17:10:54.666" v="13" actId="6549"/>
          <ac:spMkLst>
            <pc:docMk/>
            <pc:sldMk cId="0" sldId="277"/>
            <ac:spMk id="11266" creationId="{9AFD9B2D-C6E6-FEA9-2F40-C75AC71C59F2}"/>
          </ac:spMkLst>
        </pc:spChg>
        <pc:picChg chg="add mod ord">
          <ac:chgData name="Glen Jones" userId="e846aaca-4b24-4b13-b0d0-f2308e16b284" providerId="ADAL" clId="{C5D5D2DD-CC78-410D-B153-7D4306061DEE}" dt="2022-07-24T17:10:52.487" v="11" actId="167"/>
          <ac:picMkLst>
            <pc:docMk/>
            <pc:sldMk cId="0" sldId="277"/>
            <ac:picMk id="6" creationId="{6E3CE584-2ACA-BE42-09FD-E9BD0CBC1E74}"/>
          </ac:picMkLst>
        </pc:picChg>
        <pc:picChg chg="del">
          <ac:chgData name="Glen Jones" userId="e846aaca-4b24-4b13-b0d0-f2308e16b284" providerId="ADAL" clId="{C5D5D2DD-CC78-410D-B153-7D4306061DEE}" dt="2022-07-24T17:10:37.160" v="6" actId="478"/>
          <ac:picMkLst>
            <pc:docMk/>
            <pc:sldMk cId="0" sldId="277"/>
            <ac:picMk id="8" creationId="{D1016B1A-F2E6-A9D3-17B8-7F2280D56CCF}"/>
          </ac:picMkLst>
        </pc:picChg>
        <pc:picChg chg="add mod ord">
          <ac:chgData name="Glen Jones" userId="e846aaca-4b24-4b13-b0d0-f2308e16b284" providerId="ADAL" clId="{C5D5D2DD-CC78-410D-B153-7D4306061DEE}" dt="2022-07-24T17:10:52.487" v="11" actId="167"/>
          <ac:picMkLst>
            <pc:docMk/>
            <pc:sldMk cId="0" sldId="277"/>
            <ac:picMk id="9" creationId="{966A3210-099B-A818-277B-57A114BDDAA8}"/>
          </ac:picMkLst>
        </pc:picChg>
        <pc:picChg chg="add mod">
          <ac:chgData name="Glen Jones" userId="e846aaca-4b24-4b13-b0d0-f2308e16b284" providerId="ADAL" clId="{C5D5D2DD-CC78-410D-B153-7D4306061DEE}" dt="2022-07-24T17:10:47.894" v="10"/>
          <ac:picMkLst>
            <pc:docMk/>
            <pc:sldMk cId="0" sldId="277"/>
            <ac:picMk id="10" creationId="{43713B37-7DCF-2EAA-41C3-495F4B27D64B}"/>
          </ac:picMkLst>
        </pc:picChg>
      </pc:sldChg>
      <pc:sldChg chg="del">
        <pc:chgData name="Glen Jones" userId="e846aaca-4b24-4b13-b0d0-f2308e16b284" providerId="ADAL" clId="{C5D5D2DD-CC78-410D-B153-7D4306061DEE}" dt="2022-07-24T17:10:33.814" v="5" actId="47"/>
        <pc:sldMkLst>
          <pc:docMk/>
          <pc:sldMk cId="2425069664" sldId="278"/>
        </pc:sldMkLst>
      </pc:sldChg>
      <pc:sldChg chg="addSp modSp mod modAnim">
        <pc:chgData name="Glen Jones" userId="e846aaca-4b24-4b13-b0d0-f2308e16b284" providerId="ADAL" clId="{C5D5D2DD-CC78-410D-B153-7D4306061DEE}" dt="2022-08-12T13:05:36.183" v="48" actId="6549"/>
        <pc:sldMkLst>
          <pc:docMk/>
          <pc:sldMk cId="4288199060" sldId="319"/>
        </pc:sldMkLst>
        <pc:spChg chg="add mod">
          <ac:chgData name="Glen Jones" userId="e846aaca-4b24-4b13-b0d0-f2308e16b284" providerId="ADAL" clId="{C5D5D2DD-CC78-410D-B153-7D4306061DEE}" dt="2022-08-12T13:05:36.183" v="48" actId="6549"/>
          <ac:spMkLst>
            <pc:docMk/>
            <pc:sldMk cId="4288199060" sldId="319"/>
            <ac:spMk id="2" creationId="{F76B6EA3-EABF-360C-40E8-3E3F03184A3D}"/>
          </ac:spMkLst>
        </pc:spChg>
        <pc:spChg chg="mod">
          <ac:chgData name="Glen Jones" userId="e846aaca-4b24-4b13-b0d0-f2308e16b284" providerId="ADAL" clId="{C5D5D2DD-CC78-410D-B153-7D4306061DEE}" dt="2022-08-12T13:05:26.031" v="28" actId="1076"/>
          <ac:spMkLst>
            <pc:docMk/>
            <pc:sldMk cId="4288199060" sldId="319"/>
            <ac:spMk id="10" creationId="{B9AABA81-1AC8-7326-F59D-09A96A0D4102}"/>
          </ac:spMkLst>
        </pc:spChg>
        <pc:spChg chg="mod">
          <ac:chgData name="Glen Jones" userId="e846aaca-4b24-4b13-b0d0-f2308e16b284" providerId="ADAL" clId="{C5D5D2DD-CC78-410D-B153-7D4306061DEE}" dt="2022-08-12T13:05:26.031" v="28" actId="1076"/>
          <ac:spMkLst>
            <pc:docMk/>
            <pc:sldMk cId="4288199060" sldId="319"/>
            <ac:spMk id="11" creationId="{44D760BD-D356-69A6-FEC8-A514657CEB0F}"/>
          </ac:spMkLst>
        </pc:spChg>
        <pc:spChg chg="mod">
          <ac:chgData name="Glen Jones" userId="e846aaca-4b24-4b13-b0d0-f2308e16b284" providerId="ADAL" clId="{C5D5D2DD-CC78-410D-B153-7D4306061DEE}" dt="2022-08-12T13:05:26.031" v="28" actId="1076"/>
          <ac:spMkLst>
            <pc:docMk/>
            <pc:sldMk cId="4288199060" sldId="319"/>
            <ac:spMk id="12" creationId="{38CDFEEF-18AC-B9D3-305E-6D5AAD322210}"/>
          </ac:spMkLst>
        </pc:spChg>
        <pc:spChg chg="mod">
          <ac:chgData name="Glen Jones" userId="e846aaca-4b24-4b13-b0d0-f2308e16b284" providerId="ADAL" clId="{C5D5D2DD-CC78-410D-B153-7D4306061DEE}" dt="2022-08-12T13:05:26.031" v="28" actId="1076"/>
          <ac:spMkLst>
            <pc:docMk/>
            <pc:sldMk cId="4288199060" sldId="319"/>
            <ac:spMk id="13" creationId="{56BCEB91-2992-5FCF-D879-0D2BB756E4B6}"/>
          </ac:spMkLst>
        </pc:spChg>
        <pc:spChg chg="mod">
          <ac:chgData name="Glen Jones" userId="e846aaca-4b24-4b13-b0d0-f2308e16b284" providerId="ADAL" clId="{C5D5D2DD-CC78-410D-B153-7D4306061DEE}" dt="2022-08-12T13:05:26.031" v="28" actId="1076"/>
          <ac:spMkLst>
            <pc:docMk/>
            <pc:sldMk cId="4288199060" sldId="319"/>
            <ac:spMk id="14" creationId="{7D8490F0-72E3-9882-F184-44E254A3E58E}"/>
          </ac:spMkLst>
        </pc:spChg>
        <pc:spChg chg="mod">
          <ac:chgData name="Glen Jones" userId="e846aaca-4b24-4b13-b0d0-f2308e16b284" providerId="ADAL" clId="{C5D5D2DD-CC78-410D-B153-7D4306061DEE}" dt="2022-08-12T13:05:26.031" v="28" actId="1076"/>
          <ac:spMkLst>
            <pc:docMk/>
            <pc:sldMk cId="4288199060" sldId="319"/>
            <ac:spMk id="15" creationId="{EF2AB6A7-AB37-C9CC-DF57-11F9DABACCAF}"/>
          </ac:spMkLst>
        </pc:spChg>
        <pc:spChg chg="mod">
          <ac:chgData name="Glen Jones" userId="e846aaca-4b24-4b13-b0d0-f2308e16b284" providerId="ADAL" clId="{C5D5D2DD-CC78-410D-B153-7D4306061DEE}" dt="2022-08-12T13:05:26.031" v="28" actId="1076"/>
          <ac:spMkLst>
            <pc:docMk/>
            <pc:sldMk cId="4288199060" sldId="319"/>
            <ac:spMk id="16" creationId="{44EC6DBA-5E46-A8EC-0A23-7BCC1F454650}"/>
          </ac:spMkLst>
        </pc:spChg>
        <pc:spChg chg="mod">
          <ac:chgData name="Glen Jones" userId="e846aaca-4b24-4b13-b0d0-f2308e16b284" providerId="ADAL" clId="{C5D5D2DD-CC78-410D-B153-7D4306061DEE}" dt="2022-08-12T13:05:26.031" v="28" actId="1076"/>
          <ac:spMkLst>
            <pc:docMk/>
            <pc:sldMk cId="4288199060" sldId="319"/>
            <ac:spMk id="17" creationId="{9182279D-46FF-4C83-F5C9-45B92B82705D}"/>
          </ac:spMkLst>
        </pc:spChg>
        <pc:spChg chg="mod">
          <ac:chgData name="Glen Jones" userId="e846aaca-4b24-4b13-b0d0-f2308e16b284" providerId="ADAL" clId="{C5D5D2DD-CC78-410D-B153-7D4306061DEE}" dt="2022-08-12T13:05:26.031" v="28" actId="1076"/>
          <ac:spMkLst>
            <pc:docMk/>
            <pc:sldMk cId="4288199060" sldId="319"/>
            <ac:spMk id="18" creationId="{58745DBC-0C63-5E8C-EF00-FE147AE32AEC}"/>
          </ac:spMkLst>
        </pc:spChg>
        <pc:spChg chg="mod">
          <ac:chgData name="Glen Jones" userId="e846aaca-4b24-4b13-b0d0-f2308e16b284" providerId="ADAL" clId="{C5D5D2DD-CC78-410D-B153-7D4306061DEE}" dt="2022-08-12T13:05:26.031" v="28" actId="1076"/>
          <ac:spMkLst>
            <pc:docMk/>
            <pc:sldMk cId="4288199060" sldId="319"/>
            <ac:spMk id="19" creationId="{E5DD185C-E481-9B32-4B47-FB8789E66586}"/>
          </ac:spMkLst>
        </pc:spChg>
        <pc:spChg chg="mod">
          <ac:chgData name="Glen Jones" userId="e846aaca-4b24-4b13-b0d0-f2308e16b284" providerId="ADAL" clId="{C5D5D2DD-CC78-410D-B153-7D4306061DEE}" dt="2022-08-12T13:05:26.031" v="28" actId="1076"/>
          <ac:spMkLst>
            <pc:docMk/>
            <pc:sldMk cId="4288199060" sldId="319"/>
            <ac:spMk id="20" creationId="{C409DF2F-31B1-F72C-19AE-2F88A0C94048}"/>
          </ac:spMkLst>
        </pc:spChg>
      </pc:sldChg>
      <pc:sldChg chg="delSp modSp mod">
        <pc:chgData name="Glen Jones" userId="e846aaca-4b24-4b13-b0d0-f2308e16b284" providerId="ADAL" clId="{C5D5D2DD-CC78-410D-B153-7D4306061DEE}" dt="2022-08-12T13:04:57.259" v="25" actId="403"/>
        <pc:sldMkLst>
          <pc:docMk/>
          <pc:sldMk cId="641082720" sldId="321"/>
        </pc:sldMkLst>
        <pc:spChg chg="mod">
          <ac:chgData name="Glen Jones" userId="e846aaca-4b24-4b13-b0d0-f2308e16b284" providerId="ADAL" clId="{C5D5D2DD-CC78-410D-B153-7D4306061DEE}" dt="2022-08-12T13:04:57.259" v="25" actId="403"/>
          <ac:spMkLst>
            <pc:docMk/>
            <pc:sldMk cId="641082720" sldId="321"/>
            <ac:spMk id="2" creationId="{845568D2-F17F-32F2-A8A6-F3857A64B9B9}"/>
          </ac:spMkLst>
        </pc:spChg>
        <pc:spChg chg="mod">
          <ac:chgData name="Glen Jones" userId="e846aaca-4b24-4b13-b0d0-f2308e16b284" providerId="ADAL" clId="{C5D5D2DD-CC78-410D-B153-7D4306061DEE}" dt="2022-08-12T13:04:57.259" v="25" actId="403"/>
          <ac:spMkLst>
            <pc:docMk/>
            <pc:sldMk cId="641082720" sldId="321"/>
            <ac:spMk id="10" creationId="{B9AABA81-1AC8-7326-F59D-09A96A0D4102}"/>
          </ac:spMkLst>
        </pc:spChg>
        <pc:spChg chg="mod">
          <ac:chgData name="Glen Jones" userId="e846aaca-4b24-4b13-b0d0-f2308e16b284" providerId="ADAL" clId="{C5D5D2DD-CC78-410D-B153-7D4306061DEE}" dt="2022-08-12T13:04:57.259" v="25" actId="403"/>
          <ac:spMkLst>
            <pc:docMk/>
            <pc:sldMk cId="641082720" sldId="321"/>
            <ac:spMk id="11" creationId="{44D760BD-D356-69A6-FEC8-A514657CEB0F}"/>
          </ac:spMkLst>
        </pc:spChg>
        <pc:spChg chg="mod">
          <ac:chgData name="Glen Jones" userId="e846aaca-4b24-4b13-b0d0-f2308e16b284" providerId="ADAL" clId="{C5D5D2DD-CC78-410D-B153-7D4306061DEE}" dt="2022-08-12T13:04:57.259" v="25" actId="403"/>
          <ac:spMkLst>
            <pc:docMk/>
            <pc:sldMk cId="641082720" sldId="321"/>
            <ac:spMk id="13" creationId="{56BCEB91-2992-5FCF-D879-0D2BB756E4B6}"/>
          </ac:spMkLst>
        </pc:spChg>
        <pc:spChg chg="del">
          <ac:chgData name="Glen Jones" userId="e846aaca-4b24-4b13-b0d0-f2308e16b284" providerId="ADAL" clId="{C5D5D2DD-CC78-410D-B153-7D4306061DEE}" dt="2022-08-12T13:04:46.608" v="20" actId="478"/>
          <ac:spMkLst>
            <pc:docMk/>
            <pc:sldMk cId="641082720" sldId="321"/>
            <ac:spMk id="15" creationId="{7D1FD198-E506-1D61-3950-96D91CDD5B0B}"/>
          </ac:spMkLst>
        </pc:spChg>
        <pc:spChg chg="mod">
          <ac:chgData name="Glen Jones" userId="e846aaca-4b24-4b13-b0d0-f2308e16b284" providerId="ADAL" clId="{C5D5D2DD-CC78-410D-B153-7D4306061DEE}" dt="2022-08-12T13:04:57.259" v="25" actId="403"/>
          <ac:spMkLst>
            <pc:docMk/>
            <pc:sldMk cId="641082720" sldId="321"/>
            <ac:spMk id="16" creationId="{44EC6DBA-5E46-A8EC-0A23-7BCC1F454650}"/>
          </ac:spMkLst>
        </pc:spChg>
        <pc:spChg chg="mod">
          <ac:chgData name="Glen Jones" userId="e846aaca-4b24-4b13-b0d0-f2308e16b284" providerId="ADAL" clId="{C5D5D2DD-CC78-410D-B153-7D4306061DEE}" dt="2022-08-12T13:04:57.259" v="25" actId="403"/>
          <ac:spMkLst>
            <pc:docMk/>
            <pc:sldMk cId="641082720" sldId="321"/>
            <ac:spMk id="17" creationId="{9182279D-46FF-4C83-F5C9-45B92B82705D}"/>
          </ac:spMkLst>
        </pc:spChg>
        <pc:spChg chg="del">
          <ac:chgData name="Glen Jones" userId="e846aaca-4b24-4b13-b0d0-f2308e16b284" providerId="ADAL" clId="{C5D5D2DD-CC78-410D-B153-7D4306061DEE}" dt="2022-08-12T13:04:46.608" v="20" actId="478"/>
          <ac:spMkLst>
            <pc:docMk/>
            <pc:sldMk cId="641082720" sldId="321"/>
            <ac:spMk id="18" creationId="{E75FD310-2DA4-2C9A-6D9F-790CCF02AD98}"/>
          </ac:spMkLst>
        </pc:spChg>
        <pc:spChg chg="mod">
          <ac:chgData name="Glen Jones" userId="e846aaca-4b24-4b13-b0d0-f2308e16b284" providerId="ADAL" clId="{C5D5D2DD-CC78-410D-B153-7D4306061DEE}" dt="2022-08-12T13:04:57.259" v="25" actId="403"/>
          <ac:spMkLst>
            <pc:docMk/>
            <pc:sldMk cId="641082720" sldId="321"/>
            <ac:spMk id="19" creationId="{E5DD185C-E481-9B32-4B47-FB8789E66586}"/>
          </ac:spMkLst>
        </pc:spChg>
        <pc:spChg chg="mod">
          <ac:chgData name="Glen Jones" userId="e846aaca-4b24-4b13-b0d0-f2308e16b284" providerId="ADAL" clId="{C5D5D2DD-CC78-410D-B153-7D4306061DEE}" dt="2022-08-12T13:04:57.259" v="25" actId="403"/>
          <ac:spMkLst>
            <pc:docMk/>
            <pc:sldMk cId="641082720" sldId="321"/>
            <ac:spMk id="20" creationId="{C409DF2F-31B1-F72C-19AE-2F88A0C94048}"/>
          </ac:spMkLst>
        </pc:spChg>
        <pc:spChg chg="mod">
          <ac:chgData name="Glen Jones" userId="e846aaca-4b24-4b13-b0d0-f2308e16b284" providerId="ADAL" clId="{C5D5D2DD-CC78-410D-B153-7D4306061DEE}" dt="2022-08-12T13:04:57.259" v="25" actId="403"/>
          <ac:spMkLst>
            <pc:docMk/>
            <pc:sldMk cId="641082720" sldId="321"/>
            <ac:spMk id="21" creationId="{76719CC2-6EE3-D6ED-50A6-52B9BDD2EA27}"/>
          </ac:spMkLst>
        </pc:spChg>
        <pc:spChg chg="mod">
          <ac:chgData name="Glen Jones" userId="e846aaca-4b24-4b13-b0d0-f2308e16b284" providerId="ADAL" clId="{C5D5D2DD-CC78-410D-B153-7D4306061DEE}" dt="2022-08-12T13:04:57.259" v="25" actId="403"/>
          <ac:spMkLst>
            <pc:docMk/>
            <pc:sldMk cId="641082720" sldId="321"/>
            <ac:spMk id="22" creationId="{22022E9A-A5EB-D814-8196-33A1F5F10D74}"/>
          </ac:spMkLst>
        </pc:spChg>
        <pc:spChg chg="mod">
          <ac:chgData name="Glen Jones" userId="e846aaca-4b24-4b13-b0d0-f2308e16b284" providerId="ADAL" clId="{C5D5D2DD-CC78-410D-B153-7D4306061DEE}" dt="2022-08-12T13:04:57.259" v="25" actId="403"/>
          <ac:spMkLst>
            <pc:docMk/>
            <pc:sldMk cId="641082720" sldId="321"/>
            <ac:spMk id="23" creationId="{EA68D5E4-B2E2-01F7-C630-0DB5B8805EE9}"/>
          </ac:spMkLst>
        </pc:spChg>
        <pc:spChg chg="mod">
          <ac:chgData name="Glen Jones" userId="e846aaca-4b24-4b13-b0d0-f2308e16b284" providerId="ADAL" clId="{C5D5D2DD-CC78-410D-B153-7D4306061DEE}" dt="2022-08-12T13:04:57.259" v="25" actId="403"/>
          <ac:spMkLst>
            <pc:docMk/>
            <pc:sldMk cId="641082720" sldId="321"/>
            <ac:spMk id="24" creationId="{3AD2C322-DFC0-CFF0-719E-58134E438C6F}"/>
          </ac:spMkLst>
        </pc:spChg>
        <pc:spChg chg="del">
          <ac:chgData name="Glen Jones" userId="e846aaca-4b24-4b13-b0d0-f2308e16b284" providerId="ADAL" clId="{C5D5D2DD-CC78-410D-B153-7D4306061DEE}" dt="2022-08-12T13:04:46.608" v="20" actId="478"/>
          <ac:spMkLst>
            <pc:docMk/>
            <pc:sldMk cId="641082720" sldId="321"/>
            <ac:spMk id="25" creationId="{3739619C-E8D9-6FBB-524E-823D4B1765C1}"/>
          </ac:spMkLst>
        </pc:spChg>
        <pc:spChg chg="del">
          <ac:chgData name="Glen Jones" userId="e846aaca-4b24-4b13-b0d0-f2308e16b284" providerId="ADAL" clId="{C5D5D2DD-CC78-410D-B153-7D4306061DEE}" dt="2022-08-12T13:04:46.608" v="20" actId="478"/>
          <ac:spMkLst>
            <pc:docMk/>
            <pc:sldMk cId="641082720" sldId="321"/>
            <ac:spMk id="26" creationId="{30568FB5-A16D-DB8D-DECD-B9656EA11249}"/>
          </ac:spMkLst>
        </pc:spChg>
        <pc:spChg chg="del">
          <ac:chgData name="Glen Jones" userId="e846aaca-4b24-4b13-b0d0-f2308e16b284" providerId="ADAL" clId="{C5D5D2DD-CC78-410D-B153-7D4306061DEE}" dt="2022-08-12T13:04:46.608" v="20" actId="478"/>
          <ac:spMkLst>
            <pc:docMk/>
            <pc:sldMk cId="641082720" sldId="321"/>
            <ac:spMk id="27" creationId="{C4760130-1A85-7FFE-C1F9-DDDEB959C6CE}"/>
          </ac:spMkLst>
        </pc:spChg>
        <pc:spChg chg="del">
          <ac:chgData name="Glen Jones" userId="e846aaca-4b24-4b13-b0d0-f2308e16b284" providerId="ADAL" clId="{C5D5D2DD-CC78-410D-B153-7D4306061DEE}" dt="2022-08-12T13:04:46.608" v="20" actId="478"/>
          <ac:spMkLst>
            <pc:docMk/>
            <pc:sldMk cId="641082720" sldId="321"/>
            <ac:spMk id="28" creationId="{C280131E-4EFB-A7C4-FA83-52E55E95FEFB}"/>
          </ac:spMkLst>
        </pc:spChg>
        <pc:spChg chg="del">
          <ac:chgData name="Glen Jones" userId="e846aaca-4b24-4b13-b0d0-f2308e16b284" providerId="ADAL" clId="{C5D5D2DD-CC78-410D-B153-7D4306061DEE}" dt="2022-08-12T13:04:46.608" v="20" actId="478"/>
          <ac:spMkLst>
            <pc:docMk/>
            <pc:sldMk cId="641082720" sldId="321"/>
            <ac:spMk id="29" creationId="{EA20261B-CB73-4F99-E31C-4B4FEC5A4C2D}"/>
          </ac:spMkLst>
        </pc:spChg>
        <pc:spChg chg="del">
          <ac:chgData name="Glen Jones" userId="e846aaca-4b24-4b13-b0d0-f2308e16b284" providerId="ADAL" clId="{C5D5D2DD-CC78-410D-B153-7D4306061DEE}" dt="2022-08-12T13:04:46.608" v="20" actId="478"/>
          <ac:spMkLst>
            <pc:docMk/>
            <pc:sldMk cId="641082720" sldId="321"/>
            <ac:spMk id="30" creationId="{4B9F1AC5-6CE1-3AC4-A789-2FD1A30369BD}"/>
          </ac:spMkLst>
        </pc:spChg>
        <pc:spChg chg="del">
          <ac:chgData name="Glen Jones" userId="e846aaca-4b24-4b13-b0d0-f2308e16b284" providerId="ADAL" clId="{C5D5D2DD-CC78-410D-B153-7D4306061DEE}" dt="2022-08-12T13:04:46.608" v="20" actId="478"/>
          <ac:spMkLst>
            <pc:docMk/>
            <pc:sldMk cId="641082720" sldId="321"/>
            <ac:spMk id="31" creationId="{CAF76B51-A59C-7828-6E5F-37E96ED35443}"/>
          </ac:spMkLst>
        </pc:spChg>
        <pc:spChg chg="del">
          <ac:chgData name="Glen Jones" userId="e846aaca-4b24-4b13-b0d0-f2308e16b284" providerId="ADAL" clId="{C5D5D2DD-CC78-410D-B153-7D4306061DEE}" dt="2022-08-12T13:04:46.608" v="20" actId="478"/>
          <ac:spMkLst>
            <pc:docMk/>
            <pc:sldMk cId="641082720" sldId="321"/>
            <ac:spMk id="32" creationId="{3376ADA0-7F02-7B4B-EFE1-A46675EEC152}"/>
          </ac:spMkLst>
        </pc:spChg>
        <pc:spChg chg="del">
          <ac:chgData name="Glen Jones" userId="e846aaca-4b24-4b13-b0d0-f2308e16b284" providerId="ADAL" clId="{C5D5D2DD-CC78-410D-B153-7D4306061DEE}" dt="2022-08-12T13:04:46.608" v="20" actId="478"/>
          <ac:spMkLst>
            <pc:docMk/>
            <pc:sldMk cId="641082720" sldId="321"/>
            <ac:spMk id="33" creationId="{FBAA6E5A-063B-44F9-7A5E-0A6AB9B494B4}"/>
          </ac:spMkLst>
        </pc:spChg>
        <pc:picChg chg="mod">
          <ac:chgData name="Glen Jones" userId="e846aaca-4b24-4b13-b0d0-f2308e16b284" providerId="ADAL" clId="{C5D5D2DD-CC78-410D-B153-7D4306061DEE}" dt="2022-08-12T13:04:49.654" v="21" actId="1076"/>
          <ac:picMkLst>
            <pc:docMk/>
            <pc:sldMk cId="641082720" sldId="321"/>
            <ac:picMk id="7" creationId="{3BCC8543-7B8D-F0F1-64E8-334E936C584B}"/>
          </ac:picMkLst>
        </pc:picChg>
      </pc:sldChg>
      <pc:sldChg chg="add del">
        <pc:chgData name="Glen Jones" userId="e846aaca-4b24-4b13-b0d0-f2308e16b284" providerId="ADAL" clId="{C5D5D2DD-CC78-410D-B153-7D4306061DEE}" dt="2022-08-12T13:05:46.441" v="49" actId="47"/>
        <pc:sldMkLst>
          <pc:docMk/>
          <pc:sldMk cId="232024042" sldId="328"/>
        </pc:sldMkLst>
      </pc:sldChg>
      <pc:sldChg chg="add del">
        <pc:chgData name="Glen Jones" userId="e846aaca-4b24-4b13-b0d0-f2308e16b284" providerId="ADAL" clId="{C5D5D2DD-CC78-410D-B153-7D4306061DEE}" dt="2022-08-15T13:39:05.227" v="146" actId="47"/>
        <pc:sldMkLst>
          <pc:docMk/>
          <pc:sldMk cId="1645002962" sldId="329"/>
        </pc:sldMkLst>
      </pc:sldChg>
      <pc:sldChg chg="modSp mod">
        <pc:chgData name="Glen Jones" userId="e846aaca-4b24-4b13-b0d0-f2308e16b284" providerId="ADAL" clId="{C5D5D2DD-CC78-410D-B153-7D4306061DEE}" dt="2022-08-15T15:00:41.384" v="148" actId="20577"/>
        <pc:sldMkLst>
          <pc:docMk/>
          <pc:sldMk cId="2837964923" sldId="363"/>
        </pc:sldMkLst>
        <pc:graphicFrameChg chg="mod modGraphic">
          <ac:chgData name="Glen Jones" userId="e846aaca-4b24-4b13-b0d0-f2308e16b284" providerId="ADAL" clId="{C5D5D2DD-CC78-410D-B153-7D4306061DEE}" dt="2022-08-15T15:00:41.384" v="148" actId="20577"/>
          <ac:graphicFrameMkLst>
            <pc:docMk/>
            <pc:sldMk cId="2837964923" sldId="363"/>
            <ac:graphicFrameMk id="7" creationId="{F27B061C-BBB5-7253-90D7-E79123DB55D3}"/>
          </ac:graphicFrameMkLst>
        </pc:graphicFrameChg>
      </pc:sldChg>
      <pc:sldChg chg="addSp delSp modSp mod">
        <pc:chgData name="Glen Jones" userId="e846aaca-4b24-4b13-b0d0-f2308e16b284" providerId="ADAL" clId="{C5D5D2DD-CC78-410D-B153-7D4306061DEE}" dt="2022-08-12T13:07:50.921" v="145" actId="27636"/>
        <pc:sldMkLst>
          <pc:docMk/>
          <pc:sldMk cId="3756530654" sldId="364"/>
        </pc:sldMkLst>
        <pc:spChg chg="add mod">
          <ac:chgData name="Glen Jones" userId="e846aaca-4b24-4b13-b0d0-f2308e16b284" providerId="ADAL" clId="{C5D5D2DD-CC78-410D-B153-7D4306061DEE}" dt="2022-08-12T13:07:44.688" v="131" actId="6549"/>
          <ac:spMkLst>
            <pc:docMk/>
            <pc:sldMk cId="3756530654" sldId="364"/>
            <ac:spMk id="2" creationId="{CC009801-B154-9879-05C0-26ACCBC92398}"/>
          </ac:spMkLst>
        </pc:spChg>
        <pc:spChg chg="add mod">
          <ac:chgData name="Glen Jones" userId="e846aaca-4b24-4b13-b0d0-f2308e16b284" providerId="ADAL" clId="{C5D5D2DD-CC78-410D-B153-7D4306061DEE}" dt="2022-08-12T13:07:39.512" v="121" actId="6549"/>
          <ac:spMkLst>
            <pc:docMk/>
            <pc:sldMk cId="3756530654" sldId="364"/>
            <ac:spMk id="4" creationId="{5D1CF2A3-7724-0BF6-178C-1FE014CB3FD2}"/>
          </ac:spMkLst>
        </pc:spChg>
        <pc:spChg chg="add mod">
          <ac:chgData name="Glen Jones" userId="e846aaca-4b24-4b13-b0d0-f2308e16b284" providerId="ADAL" clId="{C5D5D2DD-CC78-410D-B153-7D4306061DEE}" dt="2022-08-12T13:07:50.921" v="145" actId="27636"/>
          <ac:spMkLst>
            <pc:docMk/>
            <pc:sldMk cId="3756530654" sldId="364"/>
            <ac:spMk id="5" creationId="{7170D6CA-54DD-6305-4046-7636F555A073}"/>
          </ac:spMkLst>
        </pc:spChg>
        <pc:spChg chg="del">
          <ac:chgData name="Glen Jones" userId="e846aaca-4b24-4b13-b0d0-f2308e16b284" providerId="ADAL" clId="{C5D5D2DD-CC78-410D-B153-7D4306061DEE}" dt="2022-08-12T13:07:21.471" v="108" actId="478"/>
          <ac:spMkLst>
            <pc:docMk/>
            <pc:sldMk cId="3756530654" sldId="364"/>
            <ac:spMk id="7" creationId="{4E07083D-D162-EDA2-CFB2-2A8ACD3F300D}"/>
          </ac:spMkLst>
        </pc:spChg>
        <pc:spChg chg="add mod">
          <ac:chgData name="Glen Jones" userId="e846aaca-4b24-4b13-b0d0-f2308e16b284" providerId="ADAL" clId="{C5D5D2DD-CC78-410D-B153-7D4306061DEE}" dt="2022-08-12T13:07:36.799" v="119" actId="207"/>
          <ac:spMkLst>
            <pc:docMk/>
            <pc:sldMk cId="3756530654" sldId="364"/>
            <ac:spMk id="8" creationId="{305FA8D1-938B-B698-695E-CFC9E9783366}"/>
          </ac:spMkLst>
        </pc:spChg>
        <pc:spChg chg="add mod">
          <ac:chgData name="Glen Jones" userId="e846aaca-4b24-4b13-b0d0-f2308e16b284" providerId="ADAL" clId="{C5D5D2DD-CC78-410D-B153-7D4306061DEE}" dt="2022-08-12T13:07:22.172" v="109"/>
          <ac:spMkLst>
            <pc:docMk/>
            <pc:sldMk cId="3756530654" sldId="364"/>
            <ac:spMk id="9" creationId="{93E289CB-82D5-A900-32B0-DA5E63A0C0A2}"/>
          </ac:spMkLst>
        </pc:spChg>
        <pc:spChg chg="del">
          <ac:chgData name="Glen Jones" userId="e846aaca-4b24-4b13-b0d0-f2308e16b284" providerId="ADAL" clId="{C5D5D2DD-CC78-410D-B153-7D4306061DEE}" dt="2022-08-12T13:07:21.471" v="108" actId="478"/>
          <ac:spMkLst>
            <pc:docMk/>
            <pc:sldMk cId="3756530654" sldId="364"/>
            <ac:spMk id="16" creationId="{DC34DC73-29CD-E5E8-7F27-AC27DB5B1E92}"/>
          </ac:spMkLst>
        </pc:spChg>
        <pc:spChg chg="del">
          <ac:chgData name="Glen Jones" userId="e846aaca-4b24-4b13-b0d0-f2308e16b284" providerId="ADAL" clId="{C5D5D2DD-CC78-410D-B153-7D4306061DEE}" dt="2022-08-12T13:07:21.471" v="108" actId="478"/>
          <ac:spMkLst>
            <pc:docMk/>
            <pc:sldMk cId="3756530654" sldId="364"/>
            <ac:spMk id="17" creationId="{3E6BE0D9-85D8-57B4-41CE-BDDE44CBE3F4}"/>
          </ac:spMkLst>
        </pc:spChg>
        <pc:spChg chg="del">
          <ac:chgData name="Glen Jones" userId="e846aaca-4b24-4b13-b0d0-f2308e16b284" providerId="ADAL" clId="{C5D5D2DD-CC78-410D-B153-7D4306061DEE}" dt="2022-08-12T13:07:21.471" v="108" actId="478"/>
          <ac:spMkLst>
            <pc:docMk/>
            <pc:sldMk cId="3756530654" sldId="364"/>
            <ac:spMk id="18" creationId="{161CDE6F-956D-514E-27A2-60A492F3DD15}"/>
          </ac:spMkLst>
        </pc:spChg>
        <pc:spChg chg="del">
          <ac:chgData name="Glen Jones" userId="e846aaca-4b24-4b13-b0d0-f2308e16b284" providerId="ADAL" clId="{C5D5D2DD-CC78-410D-B153-7D4306061DEE}" dt="2022-08-12T13:07:21.471" v="108" actId="478"/>
          <ac:spMkLst>
            <pc:docMk/>
            <pc:sldMk cId="3756530654" sldId="364"/>
            <ac:spMk id="19" creationId="{1B4AB500-C711-94E6-0EC2-FC502538B119}"/>
          </ac:spMkLst>
        </pc:spChg>
      </pc:sldChg>
      <pc:sldChg chg="modSp mod">
        <pc:chgData name="Glen Jones" userId="e846aaca-4b24-4b13-b0d0-f2308e16b284" providerId="ADAL" clId="{C5D5D2DD-CC78-410D-B153-7D4306061DEE}" dt="2022-08-12T13:07:12.690" v="107" actId="27636"/>
        <pc:sldMkLst>
          <pc:docMk/>
          <pc:sldMk cId="1983561604" sldId="367"/>
        </pc:sldMkLst>
        <pc:spChg chg="mod">
          <ac:chgData name="Glen Jones" userId="e846aaca-4b24-4b13-b0d0-f2308e16b284" providerId="ADAL" clId="{C5D5D2DD-CC78-410D-B153-7D4306061DEE}" dt="2022-08-12T13:06:28.682" v="54" actId="404"/>
          <ac:spMkLst>
            <pc:docMk/>
            <pc:sldMk cId="1983561604" sldId="367"/>
            <ac:spMk id="7" creationId="{4E07083D-D162-EDA2-CFB2-2A8ACD3F300D}"/>
          </ac:spMkLst>
        </pc:spChg>
        <pc:spChg chg="mod">
          <ac:chgData name="Glen Jones" userId="e846aaca-4b24-4b13-b0d0-f2308e16b284" providerId="ADAL" clId="{C5D5D2DD-CC78-410D-B153-7D4306061DEE}" dt="2022-08-12T13:07:01.913" v="96" actId="27636"/>
          <ac:spMkLst>
            <pc:docMk/>
            <pc:sldMk cId="1983561604" sldId="367"/>
            <ac:spMk id="16" creationId="{DC34DC73-29CD-E5E8-7F27-AC27DB5B1E92}"/>
          </ac:spMkLst>
        </pc:spChg>
        <pc:spChg chg="mod">
          <ac:chgData name="Glen Jones" userId="e846aaca-4b24-4b13-b0d0-f2308e16b284" providerId="ADAL" clId="{C5D5D2DD-CC78-410D-B153-7D4306061DEE}" dt="2022-08-12T13:06:55.495" v="84" actId="20577"/>
          <ac:spMkLst>
            <pc:docMk/>
            <pc:sldMk cId="1983561604" sldId="367"/>
            <ac:spMk id="17" creationId="{3E6BE0D9-85D8-57B4-41CE-BDDE44CBE3F4}"/>
          </ac:spMkLst>
        </pc:spChg>
        <pc:spChg chg="mod">
          <ac:chgData name="Glen Jones" userId="e846aaca-4b24-4b13-b0d0-f2308e16b284" providerId="ADAL" clId="{C5D5D2DD-CC78-410D-B153-7D4306061DEE}" dt="2022-08-12T13:07:12.690" v="107" actId="27636"/>
          <ac:spMkLst>
            <pc:docMk/>
            <pc:sldMk cId="1983561604" sldId="367"/>
            <ac:spMk id="18" creationId="{161CDE6F-956D-514E-27A2-60A492F3DD15}"/>
          </ac:spMkLst>
        </pc:spChg>
        <pc:spChg chg="mod">
          <ac:chgData name="Glen Jones" userId="e846aaca-4b24-4b13-b0d0-f2308e16b284" providerId="ADAL" clId="{C5D5D2DD-CC78-410D-B153-7D4306061DEE}" dt="2022-08-12T13:06:41.015" v="63" actId="20577"/>
          <ac:spMkLst>
            <pc:docMk/>
            <pc:sldMk cId="1983561604" sldId="367"/>
            <ac:spMk id="19" creationId="{1B4AB500-C711-94E6-0EC2-FC502538B119}"/>
          </ac:spMkLst>
        </pc:spChg>
      </pc:sldChg>
      <pc:sldChg chg="modSp mod">
        <pc:chgData name="Glen Jones" userId="e846aaca-4b24-4b13-b0d0-f2308e16b284" providerId="ADAL" clId="{C5D5D2DD-CC78-410D-B153-7D4306061DEE}" dt="2022-08-17T08:01:17.300" v="227" actId="20577"/>
        <pc:sldMkLst>
          <pc:docMk/>
          <pc:sldMk cId="578625206" sldId="376"/>
        </pc:sldMkLst>
        <pc:spChg chg="mod">
          <ac:chgData name="Glen Jones" userId="e846aaca-4b24-4b13-b0d0-f2308e16b284" providerId="ADAL" clId="{C5D5D2DD-CC78-410D-B153-7D4306061DEE}" dt="2022-08-17T08:01:17.300" v="227" actId="20577"/>
          <ac:spMkLst>
            <pc:docMk/>
            <pc:sldMk cId="578625206" sldId="376"/>
            <ac:spMk id="2" creationId="{871F52B6-B1E5-A1FF-1BD3-5FF6AF4DC0F8}"/>
          </ac:spMkLst>
        </pc:spChg>
        <pc:spChg chg="mod">
          <ac:chgData name="Glen Jones" userId="e846aaca-4b24-4b13-b0d0-f2308e16b284" providerId="ADAL" clId="{C5D5D2DD-CC78-410D-B153-7D4306061DEE}" dt="2022-08-17T07:34:17.230" v="218" actId="20577"/>
          <ac:spMkLst>
            <pc:docMk/>
            <pc:sldMk cId="578625206" sldId="376"/>
            <ac:spMk id="7" creationId="{9E4AE5D9-55E4-6C1F-D103-3A437FDA86F0}"/>
          </ac:spMkLst>
        </pc:spChg>
      </pc:sldChg>
    </pc:docChg>
  </pc:docChgLst>
  <pc:docChgLst>
    <pc:chgData name="Glen Jones" userId="e846aaca-4b24-4b13-b0d0-f2308e16b284" providerId="ADAL" clId="{21A49C0F-D3F6-439C-9A20-01199613F944}"/>
    <pc:docChg chg="undo custSel addSld delSld modSld sldOrd">
      <pc:chgData name="Glen Jones" userId="e846aaca-4b24-4b13-b0d0-f2308e16b284" providerId="ADAL" clId="{21A49C0F-D3F6-439C-9A20-01199613F944}" dt="2022-07-08T10:17:07.748" v="748"/>
      <pc:docMkLst>
        <pc:docMk/>
      </pc:docMkLst>
      <pc:sldChg chg="modSp mod">
        <pc:chgData name="Glen Jones" userId="e846aaca-4b24-4b13-b0d0-f2308e16b284" providerId="ADAL" clId="{21A49C0F-D3F6-439C-9A20-01199613F944}" dt="2022-07-08T09:55:54.381" v="74" actId="313"/>
        <pc:sldMkLst>
          <pc:docMk/>
          <pc:sldMk cId="4010327805" sldId="274"/>
        </pc:sldMkLst>
        <pc:spChg chg="mod">
          <ac:chgData name="Glen Jones" userId="e846aaca-4b24-4b13-b0d0-f2308e16b284" providerId="ADAL" clId="{21A49C0F-D3F6-439C-9A20-01199613F944}" dt="2022-07-08T09:55:54.381" v="74" actId="313"/>
          <ac:spMkLst>
            <pc:docMk/>
            <pc:sldMk cId="4010327805" sldId="274"/>
            <ac:spMk id="2" creationId="{702E7211-B3C0-8C62-17A1-5F712D739FBA}"/>
          </ac:spMkLst>
        </pc:spChg>
      </pc:sldChg>
      <pc:sldChg chg="modSp modAnim">
        <pc:chgData name="Glen Jones" userId="e846aaca-4b24-4b13-b0d0-f2308e16b284" providerId="ADAL" clId="{21A49C0F-D3F6-439C-9A20-01199613F944}" dt="2022-07-08T10:11:52.859" v="609" actId="20577"/>
        <pc:sldMkLst>
          <pc:docMk/>
          <pc:sldMk cId="0" sldId="277"/>
        </pc:sldMkLst>
        <pc:spChg chg="mod">
          <ac:chgData name="Glen Jones" userId="e846aaca-4b24-4b13-b0d0-f2308e16b284" providerId="ADAL" clId="{21A49C0F-D3F6-439C-9A20-01199613F944}" dt="2022-07-08T10:11:43.364" v="605" actId="20577"/>
          <ac:spMkLst>
            <pc:docMk/>
            <pc:sldMk cId="0" sldId="277"/>
            <ac:spMk id="3" creationId="{14A98FF5-4F3C-D9B6-7AF1-1894F0939983}"/>
          </ac:spMkLst>
        </pc:spChg>
        <pc:spChg chg="mod">
          <ac:chgData name="Glen Jones" userId="e846aaca-4b24-4b13-b0d0-f2308e16b284" providerId="ADAL" clId="{21A49C0F-D3F6-439C-9A20-01199613F944}" dt="2022-07-08T10:11:52.859" v="609" actId="20577"/>
          <ac:spMkLst>
            <pc:docMk/>
            <pc:sldMk cId="0" sldId="277"/>
            <ac:spMk id="5" creationId="{D904D6C1-734D-0AB9-F629-AB913652AEC5}"/>
          </ac:spMkLst>
        </pc:spChg>
      </pc:sldChg>
      <pc:sldChg chg="del">
        <pc:chgData name="Glen Jones" userId="e846aaca-4b24-4b13-b0d0-f2308e16b284" providerId="ADAL" clId="{21A49C0F-D3F6-439C-9A20-01199613F944}" dt="2022-07-08T10:10:17.973" v="568" actId="47"/>
        <pc:sldMkLst>
          <pc:docMk/>
          <pc:sldMk cId="418504607" sldId="281"/>
        </pc:sldMkLst>
      </pc:sldChg>
      <pc:sldChg chg="del">
        <pc:chgData name="Glen Jones" userId="e846aaca-4b24-4b13-b0d0-f2308e16b284" providerId="ADAL" clId="{21A49C0F-D3F6-439C-9A20-01199613F944}" dt="2022-07-08T10:10:17.973" v="568" actId="47"/>
        <pc:sldMkLst>
          <pc:docMk/>
          <pc:sldMk cId="1463621575" sldId="282"/>
        </pc:sldMkLst>
      </pc:sldChg>
      <pc:sldChg chg="del">
        <pc:chgData name="Glen Jones" userId="e846aaca-4b24-4b13-b0d0-f2308e16b284" providerId="ADAL" clId="{21A49C0F-D3F6-439C-9A20-01199613F944}" dt="2022-07-08T10:10:17.973" v="568" actId="47"/>
        <pc:sldMkLst>
          <pc:docMk/>
          <pc:sldMk cId="2706167814" sldId="296"/>
        </pc:sldMkLst>
      </pc:sldChg>
      <pc:sldChg chg="del">
        <pc:chgData name="Glen Jones" userId="e846aaca-4b24-4b13-b0d0-f2308e16b284" providerId="ADAL" clId="{21A49C0F-D3F6-439C-9A20-01199613F944}" dt="2022-07-08T10:10:17.973" v="568" actId="47"/>
        <pc:sldMkLst>
          <pc:docMk/>
          <pc:sldMk cId="976722135" sldId="298"/>
        </pc:sldMkLst>
      </pc:sldChg>
      <pc:sldChg chg="addSp delSp modSp del mod addAnim delAnim">
        <pc:chgData name="Glen Jones" userId="e846aaca-4b24-4b13-b0d0-f2308e16b284" providerId="ADAL" clId="{21A49C0F-D3F6-439C-9A20-01199613F944}" dt="2022-07-08T10:06:50.553" v="468" actId="47"/>
        <pc:sldMkLst>
          <pc:docMk/>
          <pc:sldMk cId="4176495674" sldId="304"/>
        </pc:sldMkLst>
        <pc:spChg chg="mod">
          <ac:chgData name="Glen Jones" userId="e846aaca-4b24-4b13-b0d0-f2308e16b284" providerId="ADAL" clId="{21A49C0F-D3F6-439C-9A20-01199613F944}" dt="2022-07-08T09:57:01.222" v="213" actId="27636"/>
          <ac:spMkLst>
            <pc:docMk/>
            <pc:sldMk cId="4176495674" sldId="304"/>
            <ac:spMk id="4" creationId="{0FF02DB8-C526-7614-0522-4D56A38D2D66}"/>
          </ac:spMkLst>
        </pc:spChg>
        <pc:spChg chg="add del">
          <ac:chgData name="Glen Jones" userId="e846aaca-4b24-4b13-b0d0-f2308e16b284" providerId="ADAL" clId="{21A49C0F-D3F6-439C-9A20-01199613F944}" dt="2022-07-08T09:57:07.381" v="217" actId="478"/>
          <ac:spMkLst>
            <pc:docMk/>
            <pc:sldMk cId="4176495674" sldId="304"/>
            <ac:spMk id="5" creationId="{74D89600-640D-7F15-B162-3FFBC8D092E8}"/>
          </ac:spMkLst>
        </pc:spChg>
        <pc:spChg chg="mod">
          <ac:chgData name="Glen Jones" userId="e846aaca-4b24-4b13-b0d0-f2308e16b284" providerId="ADAL" clId="{21A49C0F-D3F6-439C-9A20-01199613F944}" dt="2022-07-08T09:56:41.144" v="143" actId="27636"/>
          <ac:spMkLst>
            <pc:docMk/>
            <pc:sldMk cId="4176495674" sldId="304"/>
            <ac:spMk id="6" creationId="{731938AE-C7D9-634F-66A1-F3735A64F606}"/>
          </ac:spMkLst>
        </pc:spChg>
        <pc:spChg chg="add del">
          <ac:chgData name="Glen Jones" userId="e846aaca-4b24-4b13-b0d0-f2308e16b284" providerId="ADAL" clId="{21A49C0F-D3F6-439C-9A20-01199613F944}" dt="2022-07-08T09:57:07.126" v="216" actId="478"/>
          <ac:spMkLst>
            <pc:docMk/>
            <pc:sldMk cId="4176495674" sldId="304"/>
            <ac:spMk id="8" creationId="{13F57ECA-BA0E-2D11-DF59-E9A1CDD94D82}"/>
          </ac:spMkLst>
        </pc:spChg>
      </pc:sldChg>
      <pc:sldChg chg="del">
        <pc:chgData name="Glen Jones" userId="e846aaca-4b24-4b13-b0d0-f2308e16b284" providerId="ADAL" clId="{21A49C0F-D3F6-439C-9A20-01199613F944}" dt="2022-07-08T10:10:17.973" v="568" actId="47"/>
        <pc:sldMkLst>
          <pc:docMk/>
          <pc:sldMk cId="270067233" sldId="307"/>
        </pc:sldMkLst>
      </pc:sldChg>
      <pc:sldChg chg="del">
        <pc:chgData name="Glen Jones" userId="e846aaca-4b24-4b13-b0d0-f2308e16b284" providerId="ADAL" clId="{21A49C0F-D3F6-439C-9A20-01199613F944}" dt="2022-07-08T10:10:17.973" v="568" actId="47"/>
        <pc:sldMkLst>
          <pc:docMk/>
          <pc:sldMk cId="2023597342" sldId="308"/>
        </pc:sldMkLst>
      </pc:sldChg>
      <pc:sldChg chg="del">
        <pc:chgData name="Glen Jones" userId="e846aaca-4b24-4b13-b0d0-f2308e16b284" providerId="ADAL" clId="{21A49C0F-D3F6-439C-9A20-01199613F944}" dt="2022-07-08T10:10:17.973" v="568" actId="47"/>
        <pc:sldMkLst>
          <pc:docMk/>
          <pc:sldMk cId="415699373" sldId="309"/>
        </pc:sldMkLst>
      </pc:sldChg>
      <pc:sldChg chg="del">
        <pc:chgData name="Glen Jones" userId="e846aaca-4b24-4b13-b0d0-f2308e16b284" providerId="ADAL" clId="{21A49C0F-D3F6-439C-9A20-01199613F944}" dt="2022-07-08T10:10:17.973" v="568" actId="47"/>
        <pc:sldMkLst>
          <pc:docMk/>
          <pc:sldMk cId="1313864333" sldId="311"/>
        </pc:sldMkLst>
      </pc:sldChg>
      <pc:sldChg chg="del">
        <pc:chgData name="Glen Jones" userId="e846aaca-4b24-4b13-b0d0-f2308e16b284" providerId="ADAL" clId="{21A49C0F-D3F6-439C-9A20-01199613F944}" dt="2022-07-08T10:10:17.973" v="568" actId="47"/>
        <pc:sldMkLst>
          <pc:docMk/>
          <pc:sldMk cId="709125043" sldId="312"/>
        </pc:sldMkLst>
      </pc:sldChg>
      <pc:sldChg chg="del">
        <pc:chgData name="Glen Jones" userId="e846aaca-4b24-4b13-b0d0-f2308e16b284" providerId="ADAL" clId="{21A49C0F-D3F6-439C-9A20-01199613F944}" dt="2022-07-08T10:10:17.973" v="568" actId="47"/>
        <pc:sldMkLst>
          <pc:docMk/>
          <pc:sldMk cId="3994542705" sldId="313"/>
        </pc:sldMkLst>
      </pc:sldChg>
      <pc:sldChg chg="del">
        <pc:chgData name="Glen Jones" userId="e846aaca-4b24-4b13-b0d0-f2308e16b284" providerId="ADAL" clId="{21A49C0F-D3F6-439C-9A20-01199613F944}" dt="2022-07-08T10:10:17.973" v="568" actId="47"/>
        <pc:sldMkLst>
          <pc:docMk/>
          <pc:sldMk cId="2578932549" sldId="314"/>
        </pc:sldMkLst>
      </pc:sldChg>
      <pc:sldChg chg="del">
        <pc:chgData name="Glen Jones" userId="e846aaca-4b24-4b13-b0d0-f2308e16b284" providerId="ADAL" clId="{21A49C0F-D3F6-439C-9A20-01199613F944}" dt="2022-07-08T10:10:17.973" v="568" actId="47"/>
        <pc:sldMkLst>
          <pc:docMk/>
          <pc:sldMk cId="763442519" sldId="315"/>
        </pc:sldMkLst>
      </pc:sldChg>
      <pc:sldChg chg="del">
        <pc:chgData name="Glen Jones" userId="e846aaca-4b24-4b13-b0d0-f2308e16b284" providerId="ADAL" clId="{21A49C0F-D3F6-439C-9A20-01199613F944}" dt="2022-07-08T10:10:17.973" v="568" actId="47"/>
        <pc:sldMkLst>
          <pc:docMk/>
          <pc:sldMk cId="2545958261" sldId="317"/>
        </pc:sldMkLst>
      </pc:sldChg>
      <pc:sldChg chg="del">
        <pc:chgData name="Glen Jones" userId="e846aaca-4b24-4b13-b0d0-f2308e16b284" providerId="ADAL" clId="{21A49C0F-D3F6-439C-9A20-01199613F944}" dt="2022-07-08T10:10:17.973" v="568" actId="47"/>
        <pc:sldMkLst>
          <pc:docMk/>
          <pc:sldMk cId="44673597" sldId="318"/>
        </pc:sldMkLst>
      </pc:sldChg>
      <pc:sldChg chg="addSp delSp modSp mod delAnim modAnim">
        <pc:chgData name="Glen Jones" userId="e846aaca-4b24-4b13-b0d0-f2308e16b284" providerId="ADAL" clId="{21A49C0F-D3F6-439C-9A20-01199613F944}" dt="2022-07-08T10:06:36.836" v="465" actId="1076"/>
        <pc:sldMkLst>
          <pc:docMk/>
          <pc:sldMk cId="4288199060" sldId="319"/>
        </pc:sldMkLst>
        <pc:spChg chg="mod">
          <ac:chgData name="Glen Jones" userId="e846aaca-4b24-4b13-b0d0-f2308e16b284" providerId="ADAL" clId="{21A49C0F-D3F6-439C-9A20-01199613F944}" dt="2022-07-08T10:06:00.180" v="449" actId="14100"/>
          <ac:spMkLst>
            <pc:docMk/>
            <pc:sldMk cId="4288199060" sldId="319"/>
            <ac:spMk id="4" creationId="{0FF02DB8-C526-7614-0522-4D56A38D2D66}"/>
          </ac:spMkLst>
        </pc:spChg>
        <pc:spChg chg="del">
          <ac:chgData name="Glen Jones" userId="e846aaca-4b24-4b13-b0d0-f2308e16b284" providerId="ADAL" clId="{21A49C0F-D3F6-439C-9A20-01199613F944}" dt="2022-07-08T09:57:12.123" v="218" actId="478"/>
          <ac:spMkLst>
            <pc:docMk/>
            <pc:sldMk cId="4288199060" sldId="319"/>
            <ac:spMk id="5" creationId="{74D89600-640D-7F15-B162-3FFBC8D092E8}"/>
          </ac:spMkLst>
        </pc:spChg>
        <pc:spChg chg="mod">
          <ac:chgData name="Glen Jones" userId="e846aaca-4b24-4b13-b0d0-f2308e16b284" providerId="ADAL" clId="{21A49C0F-D3F6-439C-9A20-01199613F944}" dt="2022-07-08T10:05:44.894" v="441" actId="404"/>
          <ac:spMkLst>
            <pc:docMk/>
            <pc:sldMk cId="4288199060" sldId="319"/>
            <ac:spMk id="6" creationId="{731938AE-C7D9-634F-66A1-F3735A64F606}"/>
          </ac:spMkLst>
        </pc:spChg>
        <pc:spChg chg="del">
          <ac:chgData name="Glen Jones" userId="e846aaca-4b24-4b13-b0d0-f2308e16b284" providerId="ADAL" clId="{21A49C0F-D3F6-439C-9A20-01199613F944}" dt="2022-07-08T09:57:13.083" v="219" actId="478"/>
          <ac:spMkLst>
            <pc:docMk/>
            <pc:sldMk cId="4288199060" sldId="319"/>
            <ac:spMk id="8" creationId="{13F57ECA-BA0E-2D11-DF59-E9A1CDD94D82}"/>
          </ac:spMkLst>
        </pc:spChg>
        <pc:spChg chg="add del mod">
          <ac:chgData name="Glen Jones" userId="e846aaca-4b24-4b13-b0d0-f2308e16b284" providerId="ADAL" clId="{21A49C0F-D3F6-439C-9A20-01199613F944}" dt="2022-07-08T10:03:02.685" v="273" actId="478"/>
          <ac:spMkLst>
            <pc:docMk/>
            <pc:sldMk cId="4288199060" sldId="319"/>
            <ac:spMk id="9" creationId="{90ECB4A6-6D97-C87A-EA44-4103305FEA7D}"/>
          </ac:spMkLst>
        </pc:spChg>
        <pc:spChg chg="add mod">
          <ac:chgData name="Glen Jones" userId="e846aaca-4b24-4b13-b0d0-f2308e16b284" providerId="ADAL" clId="{21A49C0F-D3F6-439C-9A20-01199613F944}" dt="2022-07-08T10:06:14.372" v="462" actId="1076"/>
          <ac:spMkLst>
            <pc:docMk/>
            <pc:sldMk cId="4288199060" sldId="319"/>
            <ac:spMk id="10" creationId="{B9AABA81-1AC8-7326-F59D-09A96A0D4102}"/>
          </ac:spMkLst>
        </pc:spChg>
        <pc:spChg chg="add mod">
          <ac:chgData name="Glen Jones" userId="e846aaca-4b24-4b13-b0d0-f2308e16b284" providerId="ADAL" clId="{21A49C0F-D3F6-439C-9A20-01199613F944}" dt="2022-07-08T10:06:14.372" v="462" actId="1076"/>
          <ac:spMkLst>
            <pc:docMk/>
            <pc:sldMk cId="4288199060" sldId="319"/>
            <ac:spMk id="11" creationId="{44D760BD-D356-69A6-FEC8-A514657CEB0F}"/>
          </ac:spMkLst>
        </pc:spChg>
        <pc:spChg chg="add mod">
          <ac:chgData name="Glen Jones" userId="e846aaca-4b24-4b13-b0d0-f2308e16b284" providerId="ADAL" clId="{21A49C0F-D3F6-439C-9A20-01199613F944}" dt="2022-07-08T10:06:14.372" v="462" actId="1076"/>
          <ac:spMkLst>
            <pc:docMk/>
            <pc:sldMk cId="4288199060" sldId="319"/>
            <ac:spMk id="12" creationId="{38CDFEEF-18AC-B9D3-305E-6D5AAD322210}"/>
          </ac:spMkLst>
        </pc:spChg>
        <pc:spChg chg="add mod">
          <ac:chgData name="Glen Jones" userId="e846aaca-4b24-4b13-b0d0-f2308e16b284" providerId="ADAL" clId="{21A49C0F-D3F6-439C-9A20-01199613F944}" dt="2022-07-08T10:06:31.435" v="464" actId="1076"/>
          <ac:spMkLst>
            <pc:docMk/>
            <pc:sldMk cId="4288199060" sldId="319"/>
            <ac:spMk id="13" creationId="{56BCEB91-2992-5FCF-D879-0D2BB756E4B6}"/>
          </ac:spMkLst>
        </pc:spChg>
        <pc:spChg chg="add mod">
          <ac:chgData name="Glen Jones" userId="e846aaca-4b24-4b13-b0d0-f2308e16b284" providerId="ADAL" clId="{21A49C0F-D3F6-439C-9A20-01199613F944}" dt="2022-07-08T10:06:31.435" v="464" actId="1076"/>
          <ac:spMkLst>
            <pc:docMk/>
            <pc:sldMk cId="4288199060" sldId="319"/>
            <ac:spMk id="14" creationId="{7D8490F0-72E3-9882-F184-44E254A3E58E}"/>
          </ac:spMkLst>
        </pc:spChg>
        <pc:spChg chg="add mod">
          <ac:chgData name="Glen Jones" userId="e846aaca-4b24-4b13-b0d0-f2308e16b284" providerId="ADAL" clId="{21A49C0F-D3F6-439C-9A20-01199613F944}" dt="2022-07-08T10:06:31.435" v="464" actId="1076"/>
          <ac:spMkLst>
            <pc:docMk/>
            <pc:sldMk cId="4288199060" sldId="319"/>
            <ac:spMk id="15" creationId="{EF2AB6A7-AB37-C9CC-DF57-11F9DABACCAF}"/>
          </ac:spMkLst>
        </pc:spChg>
        <pc:spChg chg="add mod">
          <ac:chgData name="Glen Jones" userId="e846aaca-4b24-4b13-b0d0-f2308e16b284" providerId="ADAL" clId="{21A49C0F-D3F6-439C-9A20-01199613F944}" dt="2022-07-08T10:06:23.075" v="463" actId="1076"/>
          <ac:spMkLst>
            <pc:docMk/>
            <pc:sldMk cId="4288199060" sldId="319"/>
            <ac:spMk id="16" creationId="{44EC6DBA-5E46-A8EC-0A23-7BCC1F454650}"/>
          </ac:spMkLst>
        </pc:spChg>
        <pc:spChg chg="add mod">
          <ac:chgData name="Glen Jones" userId="e846aaca-4b24-4b13-b0d0-f2308e16b284" providerId="ADAL" clId="{21A49C0F-D3F6-439C-9A20-01199613F944}" dt="2022-07-08T10:06:23.075" v="463" actId="1076"/>
          <ac:spMkLst>
            <pc:docMk/>
            <pc:sldMk cId="4288199060" sldId="319"/>
            <ac:spMk id="17" creationId="{9182279D-46FF-4C83-F5C9-45B92B82705D}"/>
          </ac:spMkLst>
        </pc:spChg>
        <pc:spChg chg="add mod">
          <ac:chgData name="Glen Jones" userId="e846aaca-4b24-4b13-b0d0-f2308e16b284" providerId="ADAL" clId="{21A49C0F-D3F6-439C-9A20-01199613F944}" dt="2022-07-08T10:06:23.075" v="463" actId="1076"/>
          <ac:spMkLst>
            <pc:docMk/>
            <pc:sldMk cId="4288199060" sldId="319"/>
            <ac:spMk id="18" creationId="{58745DBC-0C63-5E8C-EF00-FE147AE32AEC}"/>
          </ac:spMkLst>
        </pc:spChg>
        <pc:spChg chg="add mod">
          <ac:chgData name="Glen Jones" userId="e846aaca-4b24-4b13-b0d0-f2308e16b284" providerId="ADAL" clId="{21A49C0F-D3F6-439C-9A20-01199613F944}" dt="2022-07-08T10:06:36.836" v="465" actId="1076"/>
          <ac:spMkLst>
            <pc:docMk/>
            <pc:sldMk cId="4288199060" sldId="319"/>
            <ac:spMk id="19" creationId="{E5DD185C-E481-9B32-4B47-FB8789E66586}"/>
          </ac:spMkLst>
        </pc:spChg>
        <pc:spChg chg="add mod">
          <ac:chgData name="Glen Jones" userId="e846aaca-4b24-4b13-b0d0-f2308e16b284" providerId="ADAL" clId="{21A49C0F-D3F6-439C-9A20-01199613F944}" dt="2022-07-08T10:06:36.836" v="465" actId="1076"/>
          <ac:spMkLst>
            <pc:docMk/>
            <pc:sldMk cId="4288199060" sldId="319"/>
            <ac:spMk id="20" creationId="{C409DF2F-31B1-F72C-19AE-2F88A0C94048}"/>
          </ac:spMkLst>
        </pc:spChg>
      </pc:sldChg>
      <pc:sldChg chg="addSp delSp modSp add mod delAnim modAnim">
        <pc:chgData name="Glen Jones" userId="e846aaca-4b24-4b13-b0d0-f2308e16b284" providerId="ADAL" clId="{21A49C0F-D3F6-439C-9A20-01199613F944}" dt="2022-07-08T10:17:07.748" v="748"/>
        <pc:sldMkLst>
          <pc:docMk/>
          <pc:sldMk cId="1746662588" sldId="320"/>
        </pc:sldMkLst>
        <pc:spChg chg="add mod">
          <ac:chgData name="Glen Jones" userId="e846aaca-4b24-4b13-b0d0-f2308e16b284" providerId="ADAL" clId="{21A49C0F-D3F6-439C-9A20-01199613F944}" dt="2022-07-08T10:09:53.612" v="545" actId="1076"/>
          <ac:spMkLst>
            <pc:docMk/>
            <pc:sldMk cId="1746662588" sldId="320"/>
            <ac:spMk id="2" creationId="{845568D2-F17F-32F2-A8A6-F3857A64B9B9}"/>
          </ac:spMkLst>
        </pc:spChg>
        <pc:spChg chg="del">
          <ac:chgData name="Glen Jones" userId="e846aaca-4b24-4b13-b0d0-f2308e16b284" providerId="ADAL" clId="{21A49C0F-D3F6-439C-9A20-01199613F944}" dt="2022-07-08T10:07:27.797" v="478" actId="478"/>
          <ac:spMkLst>
            <pc:docMk/>
            <pc:sldMk cId="1746662588" sldId="320"/>
            <ac:spMk id="4" creationId="{0FF02DB8-C526-7614-0522-4D56A38D2D66}"/>
          </ac:spMkLst>
        </pc:spChg>
        <pc:spChg chg="del">
          <ac:chgData name="Glen Jones" userId="e846aaca-4b24-4b13-b0d0-f2308e16b284" providerId="ADAL" clId="{21A49C0F-D3F6-439C-9A20-01199613F944}" dt="2022-07-08T10:07:27.012" v="477" actId="478"/>
          <ac:spMkLst>
            <pc:docMk/>
            <pc:sldMk cId="1746662588" sldId="320"/>
            <ac:spMk id="6" creationId="{731938AE-C7D9-634F-66A1-F3735A64F606}"/>
          </ac:spMkLst>
        </pc:spChg>
        <pc:spChg chg="mod">
          <ac:chgData name="Glen Jones" userId="e846aaca-4b24-4b13-b0d0-f2308e16b284" providerId="ADAL" clId="{21A49C0F-D3F6-439C-9A20-01199613F944}" dt="2022-07-08T10:09:53.612" v="545" actId="1076"/>
          <ac:spMkLst>
            <pc:docMk/>
            <pc:sldMk cId="1746662588" sldId="320"/>
            <ac:spMk id="10" creationId="{B9AABA81-1AC8-7326-F59D-09A96A0D4102}"/>
          </ac:spMkLst>
        </pc:spChg>
        <pc:spChg chg="mod">
          <ac:chgData name="Glen Jones" userId="e846aaca-4b24-4b13-b0d0-f2308e16b284" providerId="ADAL" clId="{21A49C0F-D3F6-439C-9A20-01199613F944}" dt="2022-07-08T10:09:53.612" v="545" actId="1076"/>
          <ac:spMkLst>
            <pc:docMk/>
            <pc:sldMk cId="1746662588" sldId="320"/>
            <ac:spMk id="11" creationId="{44D760BD-D356-69A6-FEC8-A514657CEB0F}"/>
          </ac:spMkLst>
        </pc:spChg>
        <pc:spChg chg="del">
          <ac:chgData name="Glen Jones" userId="e846aaca-4b24-4b13-b0d0-f2308e16b284" providerId="ADAL" clId="{21A49C0F-D3F6-439C-9A20-01199613F944}" dt="2022-07-08T10:08:43.997" v="515" actId="478"/>
          <ac:spMkLst>
            <pc:docMk/>
            <pc:sldMk cId="1746662588" sldId="320"/>
            <ac:spMk id="12" creationId="{38CDFEEF-18AC-B9D3-305E-6D5AAD322210}"/>
          </ac:spMkLst>
        </pc:spChg>
        <pc:spChg chg="mod">
          <ac:chgData name="Glen Jones" userId="e846aaca-4b24-4b13-b0d0-f2308e16b284" providerId="ADAL" clId="{21A49C0F-D3F6-439C-9A20-01199613F944}" dt="2022-07-08T10:09:58.107" v="547" actId="20577"/>
          <ac:spMkLst>
            <pc:docMk/>
            <pc:sldMk cId="1746662588" sldId="320"/>
            <ac:spMk id="13" creationId="{56BCEB91-2992-5FCF-D879-0D2BB756E4B6}"/>
          </ac:spMkLst>
        </pc:spChg>
        <pc:spChg chg="del">
          <ac:chgData name="Glen Jones" userId="e846aaca-4b24-4b13-b0d0-f2308e16b284" providerId="ADAL" clId="{21A49C0F-D3F6-439C-9A20-01199613F944}" dt="2022-07-08T10:08:45.037" v="516" actId="478"/>
          <ac:spMkLst>
            <pc:docMk/>
            <pc:sldMk cId="1746662588" sldId="320"/>
            <ac:spMk id="14" creationId="{7D8490F0-72E3-9882-F184-44E254A3E58E}"/>
          </ac:spMkLst>
        </pc:spChg>
        <pc:spChg chg="del mod">
          <ac:chgData name="Glen Jones" userId="e846aaca-4b24-4b13-b0d0-f2308e16b284" providerId="ADAL" clId="{21A49C0F-D3F6-439C-9A20-01199613F944}" dt="2022-07-08T10:08:46.237" v="518" actId="478"/>
          <ac:spMkLst>
            <pc:docMk/>
            <pc:sldMk cId="1746662588" sldId="320"/>
            <ac:spMk id="15" creationId="{EF2AB6A7-AB37-C9CC-DF57-11F9DABACCAF}"/>
          </ac:spMkLst>
        </pc:spChg>
        <pc:spChg chg="mod">
          <ac:chgData name="Glen Jones" userId="e846aaca-4b24-4b13-b0d0-f2308e16b284" providerId="ADAL" clId="{21A49C0F-D3F6-439C-9A20-01199613F944}" dt="2022-07-08T10:10:00.280" v="550" actId="20577"/>
          <ac:spMkLst>
            <pc:docMk/>
            <pc:sldMk cId="1746662588" sldId="320"/>
            <ac:spMk id="16" creationId="{44EC6DBA-5E46-A8EC-0A23-7BCC1F454650}"/>
          </ac:spMkLst>
        </pc:spChg>
        <pc:spChg chg="mod">
          <ac:chgData name="Glen Jones" userId="e846aaca-4b24-4b13-b0d0-f2308e16b284" providerId="ADAL" clId="{21A49C0F-D3F6-439C-9A20-01199613F944}" dt="2022-07-08T10:10:07.864" v="562" actId="20577"/>
          <ac:spMkLst>
            <pc:docMk/>
            <pc:sldMk cId="1746662588" sldId="320"/>
            <ac:spMk id="17" creationId="{9182279D-46FF-4C83-F5C9-45B92B82705D}"/>
          </ac:spMkLst>
        </pc:spChg>
        <pc:spChg chg="del">
          <ac:chgData name="Glen Jones" userId="e846aaca-4b24-4b13-b0d0-f2308e16b284" providerId="ADAL" clId="{21A49C0F-D3F6-439C-9A20-01199613F944}" dt="2022-07-08T10:08:55.845" v="521" actId="478"/>
          <ac:spMkLst>
            <pc:docMk/>
            <pc:sldMk cId="1746662588" sldId="320"/>
            <ac:spMk id="18" creationId="{58745DBC-0C63-5E8C-EF00-FE147AE32AEC}"/>
          </ac:spMkLst>
        </pc:spChg>
        <pc:spChg chg="mod">
          <ac:chgData name="Glen Jones" userId="e846aaca-4b24-4b13-b0d0-f2308e16b284" providerId="ADAL" clId="{21A49C0F-D3F6-439C-9A20-01199613F944}" dt="2022-07-08T10:10:02.971" v="554" actId="20577"/>
          <ac:spMkLst>
            <pc:docMk/>
            <pc:sldMk cId="1746662588" sldId="320"/>
            <ac:spMk id="19" creationId="{E5DD185C-E481-9B32-4B47-FB8789E66586}"/>
          </ac:spMkLst>
        </pc:spChg>
        <pc:spChg chg="mod">
          <ac:chgData name="Glen Jones" userId="e846aaca-4b24-4b13-b0d0-f2308e16b284" providerId="ADAL" clId="{21A49C0F-D3F6-439C-9A20-01199613F944}" dt="2022-07-08T10:10:10.114" v="567" actId="20577"/>
          <ac:spMkLst>
            <pc:docMk/>
            <pc:sldMk cId="1746662588" sldId="320"/>
            <ac:spMk id="20" creationId="{C409DF2F-31B1-F72C-19AE-2F88A0C94048}"/>
          </ac:spMkLst>
        </pc:spChg>
        <pc:spChg chg="add mod">
          <ac:chgData name="Glen Jones" userId="e846aaca-4b24-4b13-b0d0-f2308e16b284" providerId="ADAL" clId="{21A49C0F-D3F6-439C-9A20-01199613F944}" dt="2022-07-08T10:09:53.612" v="545" actId="1076"/>
          <ac:spMkLst>
            <pc:docMk/>
            <pc:sldMk cId="1746662588" sldId="320"/>
            <ac:spMk id="21" creationId="{76719CC2-6EE3-D6ED-50A6-52B9BDD2EA27}"/>
          </ac:spMkLst>
        </pc:spChg>
        <pc:spChg chg="add mod">
          <ac:chgData name="Glen Jones" userId="e846aaca-4b24-4b13-b0d0-f2308e16b284" providerId="ADAL" clId="{21A49C0F-D3F6-439C-9A20-01199613F944}" dt="2022-07-08T10:10:05.267" v="557" actId="20577"/>
          <ac:spMkLst>
            <pc:docMk/>
            <pc:sldMk cId="1746662588" sldId="320"/>
            <ac:spMk id="22" creationId="{22022E9A-A5EB-D814-8196-33A1F5F10D74}"/>
          </ac:spMkLst>
        </pc:spChg>
        <pc:spChg chg="add mod">
          <ac:chgData name="Glen Jones" userId="e846aaca-4b24-4b13-b0d0-f2308e16b284" providerId="ADAL" clId="{21A49C0F-D3F6-439C-9A20-01199613F944}" dt="2022-07-08T10:09:53.612" v="545" actId="1076"/>
          <ac:spMkLst>
            <pc:docMk/>
            <pc:sldMk cId="1746662588" sldId="320"/>
            <ac:spMk id="23" creationId="{EA68D5E4-B2E2-01F7-C630-0DB5B8805EE9}"/>
          </ac:spMkLst>
        </pc:spChg>
        <pc:spChg chg="add mod">
          <ac:chgData name="Glen Jones" userId="e846aaca-4b24-4b13-b0d0-f2308e16b284" providerId="ADAL" clId="{21A49C0F-D3F6-439C-9A20-01199613F944}" dt="2022-07-08T10:09:53.612" v="545" actId="1076"/>
          <ac:spMkLst>
            <pc:docMk/>
            <pc:sldMk cId="1746662588" sldId="320"/>
            <ac:spMk id="24" creationId="{3AD2C322-DFC0-CFF0-719E-58134E438C6F}"/>
          </ac:spMkLst>
        </pc:spChg>
      </pc:sldChg>
      <pc:sldChg chg="delSp modSp add del mod ord delAnim">
        <pc:chgData name="Glen Jones" userId="e846aaca-4b24-4b13-b0d0-f2308e16b284" providerId="ADAL" clId="{21A49C0F-D3F6-439C-9A20-01199613F944}" dt="2022-07-08T10:06:58.491" v="469" actId="47"/>
        <pc:sldMkLst>
          <pc:docMk/>
          <pc:sldMk cId="2642743899" sldId="320"/>
        </pc:sldMkLst>
        <pc:spChg chg="del">
          <ac:chgData name="Glen Jones" userId="e846aaca-4b24-4b13-b0d0-f2308e16b284" providerId="ADAL" clId="{21A49C0F-D3F6-439C-9A20-01199613F944}" dt="2022-07-08T10:03:08.254" v="274" actId="478"/>
          <ac:spMkLst>
            <pc:docMk/>
            <pc:sldMk cId="2642743899" sldId="320"/>
            <ac:spMk id="4" creationId="{0FF02DB8-C526-7614-0522-4D56A38D2D66}"/>
          </ac:spMkLst>
        </pc:spChg>
        <pc:spChg chg="mod">
          <ac:chgData name="Glen Jones" userId="e846aaca-4b24-4b13-b0d0-f2308e16b284" providerId="ADAL" clId="{21A49C0F-D3F6-439C-9A20-01199613F944}" dt="2022-07-08T10:03:13.419" v="275" actId="1076"/>
          <ac:spMkLst>
            <pc:docMk/>
            <pc:sldMk cId="2642743899" sldId="320"/>
            <ac:spMk id="9" creationId="{90ECB4A6-6D97-C87A-EA44-4103305FEA7D}"/>
          </ac:spMkLst>
        </pc:spChg>
      </pc:sldChg>
      <pc:sldChg chg="addSp modSp add mod modAnim">
        <pc:chgData name="Glen Jones" userId="e846aaca-4b24-4b13-b0d0-f2308e16b284" providerId="ADAL" clId="{21A49C0F-D3F6-439C-9A20-01199613F944}" dt="2022-07-08T10:11:17.611" v="601" actId="1076"/>
        <pc:sldMkLst>
          <pc:docMk/>
          <pc:sldMk cId="641082720" sldId="321"/>
        </pc:sldMkLst>
        <pc:spChg chg="mod">
          <ac:chgData name="Glen Jones" userId="e846aaca-4b24-4b13-b0d0-f2308e16b284" providerId="ADAL" clId="{21A49C0F-D3F6-439C-9A20-01199613F944}" dt="2022-07-08T10:10:47.149" v="580" actId="1076"/>
          <ac:spMkLst>
            <pc:docMk/>
            <pc:sldMk cId="641082720" sldId="321"/>
            <ac:spMk id="2" creationId="{845568D2-F17F-32F2-A8A6-F3857A64B9B9}"/>
          </ac:spMkLst>
        </pc:spChg>
        <pc:spChg chg="mod">
          <ac:chgData name="Glen Jones" userId="e846aaca-4b24-4b13-b0d0-f2308e16b284" providerId="ADAL" clId="{21A49C0F-D3F6-439C-9A20-01199613F944}" dt="2022-07-08T10:10:47.241" v="582" actId="27636"/>
          <ac:spMkLst>
            <pc:docMk/>
            <pc:sldMk cId="641082720" sldId="321"/>
            <ac:spMk id="10" creationId="{B9AABA81-1AC8-7326-F59D-09A96A0D4102}"/>
          </ac:spMkLst>
        </pc:spChg>
        <pc:spChg chg="mod">
          <ac:chgData name="Glen Jones" userId="e846aaca-4b24-4b13-b0d0-f2308e16b284" providerId="ADAL" clId="{21A49C0F-D3F6-439C-9A20-01199613F944}" dt="2022-07-08T10:10:47.237" v="581" actId="27636"/>
          <ac:spMkLst>
            <pc:docMk/>
            <pc:sldMk cId="641082720" sldId="321"/>
            <ac:spMk id="11" creationId="{44D760BD-D356-69A6-FEC8-A514657CEB0F}"/>
          </ac:spMkLst>
        </pc:spChg>
        <pc:spChg chg="mod">
          <ac:chgData name="Glen Jones" userId="e846aaca-4b24-4b13-b0d0-f2308e16b284" providerId="ADAL" clId="{21A49C0F-D3F6-439C-9A20-01199613F944}" dt="2022-07-08T10:10:52.917" v="589" actId="1076"/>
          <ac:spMkLst>
            <pc:docMk/>
            <pc:sldMk cId="641082720" sldId="321"/>
            <ac:spMk id="13" creationId="{56BCEB91-2992-5FCF-D879-0D2BB756E4B6}"/>
          </ac:spMkLst>
        </pc:spChg>
        <pc:spChg chg="add mod">
          <ac:chgData name="Glen Jones" userId="e846aaca-4b24-4b13-b0d0-f2308e16b284" providerId="ADAL" clId="{21A49C0F-D3F6-439C-9A20-01199613F944}" dt="2022-07-08T10:11:12.781" v="599" actId="1037"/>
          <ac:spMkLst>
            <pc:docMk/>
            <pc:sldMk cId="641082720" sldId="321"/>
            <ac:spMk id="15" creationId="{7D1FD198-E506-1D61-3950-96D91CDD5B0B}"/>
          </ac:spMkLst>
        </pc:spChg>
        <pc:spChg chg="mod">
          <ac:chgData name="Glen Jones" userId="e846aaca-4b24-4b13-b0d0-f2308e16b284" providerId="ADAL" clId="{21A49C0F-D3F6-439C-9A20-01199613F944}" dt="2022-07-08T10:10:58.380" v="590" actId="1076"/>
          <ac:spMkLst>
            <pc:docMk/>
            <pc:sldMk cId="641082720" sldId="321"/>
            <ac:spMk id="16" creationId="{44EC6DBA-5E46-A8EC-0A23-7BCC1F454650}"/>
          </ac:spMkLst>
        </pc:spChg>
        <pc:spChg chg="mod">
          <ac:chgData name="Glen Jones" userId="e846aaca-4b24-4b13-b0d0-f2308e16b284" providerId="ADAL" clId="{21A49C0F-D3F6-439C-9A20-01199613F944}" dt="2022-07-08T10:10:58.380" v="590" actId="1076"/>
          <ac:spMkLst>
            <pc:docMk/>
            <pc:sldMk cId="641082720" sldId="321"/>
            <ac:spMk id="17" creationId="{9182279D-46FF-4C83-F5C9-45B92B82705D}"/>
          </ac:spMkLst>
        </pc:spChg>
        <pc:spChg chg="add mod">
          <ac:chgData name="Glen Jones" userId="e846aaca-4b24-4b13-b0d0-f2308e16b284" providerId="ADAL" clId="{21A49C0F-D3F6-439C-9A20-01199613F944}" dt="2022-07-08T10:11:12.781" v="599" actId="1037"/>
          <ac:spMkLst>
            <pc:docMk/>
            <pc:sldMk cId="641082720" sldId="321"/>
            <ac:spMk id="18" creationId="{E75FD310-2DA4-2C9A-6D9F-790CCF02AD98}"/>
          </ac:spMkLst>
        </pc:spChg>
        <pc:spChg chg="mod">
          <ac:chgData name="Glen Jones" userId="e846aaca-4b24-4b13-b0d0-f2308e16b284" providerId="ADAL" clId="{21A49C0F-D3F6-439C-9A20-01199613F944}" dt="2022-07-08T10:11:02.260" v="591" actId="1076"/>
          <ac:spMkLst>
            <pc:docMk/>
            <pc:sldMk cId="641082720" sldId="321"/>
            <ac:spMk id="19" creationId="{E5DD185C-E481-9B32-4B47-FB8789E66586}"/>
          </ac:spMkLst>
        </pc:spChg>
        <pc:spChg chg="mod">
          <ac:chgData name="Glen Jones" userId="e846aaca-4b24-4b13-b0d0-f2308e16b284" providerId="ADAL" clId="{21A49C0F-D3F6-439C-9A20-01199613F944}" dt="2022-07-08T10:11:02.260" v="591" actId="1076"/>
          <ac:spMkLst>
            <pc:docMk/>
            <pc:sldMk cId="641082720" sldId="321"/>
            <ac:spMk id="20" creationId="{C409DF2F-31B1-F72C-19AE-2F88A0C94048}"/>
          </ac:spMkLst>
        </pc:spChg>
        <pc:spChg chg="mod">
          <ac:chgData name="Glen Jones" userId="e846aaca-4b24-4b13-b0d0-f2308e16b284" providerId="ADAL" clId="{21A49C0F-D3F6-439C-9A20-01199613F944}" dt="2022-07-08T10:10:52.917" v="589" actId="1076"/>
          <ac:spMkLst>
            <pc:docMk/>
            <pc:sldMk cId="641082720" sldId="321"/>
            <ac:spMk id="21" creationId="{76719CC2-6EE3-D6ED-50A6-52B9BDD2EA27}"/>
          </ac:spMkLst>
        </pc:spChg>
        <pc:spChg chg="mod">
          <ac:chgData name="Glen Jones" userId="e846aaca-4b24-4b13-b0d0-f2308e16b284" providerId="ADAL" clId="{21A49C0F-D3F6-439C-9A20-01199613F944}" dt="2022-07-08T10:10:52.917" v="589" actId="1076"/>
          <ac:spMkLst>
            <pc:docMk/>
            <pc:sldMk cId="641082720" sldId="321"/>
            <ac:spMk id="22" creationId="{22022E9A-A5EB-D814-8196-33A1F5F10D74}"/>
          </ac:spMkLst>
        </pc:spChg>
        <pc:spChg chg="mod">
          <ac:chgData name="Glen Jones" userId="e846aaca-4b24-4b13-b0d0-f2308e16b284" providerId="ADAL" clId="{21A49C0F-D3F6-439C-9A20-01199613F944}" dt="2022-07-08T10:10:58.380" v="590" actId="1076"/>
          <ac:spMkLst>
            <pc:docMk/>
            <pc:sldMk cId="641082720" sldId="321"/>
            <ac:spMk id="23" creationId="{EA68D5E4-B2E2-01F7-C630-0DB5B8805EE9}"/>
          </ac:spMkLst>
        </pc:spChg>
        <pc:spChg chg="mod">
          <ac:chgData name="Glen Jones" userId="e846aaca-4b24-4b13-b0d0-f2308e16b284" providerId="ADAL" clId="{21A49C0F-D3F6-439C-9A20-01199613F944}" dt="2022-07-08T10:11:02.260" v="591" actId="1076"/>
          <ac:spMkLst>
            <pc:docMk/>
            <pc:sldMk cId="641082720" sldId="321"/>
            <ac:spMk id="24" creationId="{3AD2C322-DFC0-CFF0-719E-58134E438C6F}"/>
          </ac:spMkLst>
        </pc:spChg>
        <pc:spChg chg="add mod">
          <ac:chgData name="Glen Jones" userId="e846aaca-4b24-4b13-b0d0-f2308e16b284" providerId="ADAL" clId="{21A49C0F-D3F6-439C-9A20-01199613F944}" dt="2022-07-08T10:11:12.781" v="599" actId="1037"/>
          <ac:spMkLst>
            <pc:docMk/>
            <pc:sldMk cId="641082720" sldId="321"/>
            <ac:spMk id="25" creationId="{3739619C-E8D9-6FBB-524E-823D4B1765C1}"/>
          </ac:spMkLst>
        </pc:spChg>
        <pc:spChg chg="add mod">
          <ac:chgData name="Glen Jones" userId="e846aaca-4b24-4b13-b0d0-f2308e16b284" providerId="ADAL" clId="{21A49C0F-D3F6-439C-9A20-01199613F944}" dt="2022-07-08T10:11:12.781" v="599" actId="1037"/>
          <ac:spMkLst>
            <pc:docMk/>
            <pc:sldMk cId="641082720" sldId="321"/>
            <ac:spMk id="26" creationId="{30568FB5-A16D-DB8D-DECD-B9656EA11249}"/>
          </ac:spMkLst>
        </pc:spChg>
        <pc:spChg chg="add mod">
          <ac:chgData name="Glen Jones" userId="e846aaca-4b24-4b13-b0d0-f2308e16b284" providerId="ADAL" clId="{21A49C0F-D3F6-439C-9A20-01199613F944}" dt="2022-07-08T10:11:12.781" v="599" actId="1037"/>
          <ac:spMkLst>
            <pc:docMk/>
            <pc:sldMk cId="641082720" sldId="321"/>
            <ac:spMk id="27" creationId="{C4760130-1A85-7FFE-C1F9-DDDEB959C6CE}"/>
          </ac:spMkLst>
        </pc:spChg>
        <pc:spChg chg="add mod">
          <ac:chgData name="Glen Jones" userId="e846aaca-4b24-4b13-b0d0-f2308e16b284" providerId="ADAL" clId="{21A49C0F-D3F6-439C-9A20-01199613F944}" dt="2022-07-08T10:11:12.781" v="599" actId="1037"/>
          <ac:spMkLst>
            <pc:docMk/>
            <pc:sldMk cId="641082720" sldId="321"/>
            <ac:spMk id="28" creationId="{C280131E-4EFB-A7C4-FA83-52E55E95FEFB}"/>
          </ac:spMkLst>
        </pc:spChg>
        <pc:spChg chg="add mod">
          <ac:chgData name="Glen Jones" userId="e846aaca-4b24-4b13-b0d0-f2308e16b284" providerId="ADAL" clId="{21A49C0F-D3F6-439C-9A20-01199613F944}" dt="2022-07-08T10:11:12.781" v="599" actId="1037"/>
          <ac:spMkLst>
            <pc:docMk/>
            <pc:sldMk cId="641082720" sldId="321"/>
            <ac:spMk id="29" creationId="{EA20261B-CB73-4F99-E31C-4B4FEC5A4C2D}"/>
          </ac:spMkLst>
        </pc:spChg>
        <pc:spChg chg="add mod">
          <ac:chgData name="Glen Jones" userId="e846aaca-4b24-4b13-b0d0-f2308e16b284" providerId="ADAL" clId="{21A49C0F-D3F6-439C-9A20-01199613F944}" dt="2022-07-08T10:11:12.781" v="599" actId="1037"/>
          <ac:spMkLst>
            <pc:docMk/>
            <pc:sldMk cId="641082720" sldId="321"/>
            <ac:spMk id="30" creationId="{4B9F1AC5-6CE1-3AC4-A789-2FD1A30369BD}"/>
          </ac:spMkLst>
        </pc:spChg>
        <pc:spChg chg="add mod">
          <ac:chgData name="Glen Jones" userId="e846aaca-4b24-4b13-b0d0-f2308e16b284" providerId="ADAL" clId="{21A49C0F-D3F6-439C-9A20-01199613F944}" dt="2022-07-08T10:11:12.781" v="599" actId="1037"/>
          <ac:spMkLst>
            <pc:docMk/>
            <pc:sldMk cId="641082720" sldId="321"/>
            <ac:spMk id="31" creationId="{CAF76B51-A59C-7828-6E5F-37E96ED35443}"/>
          </ac:spMkLst>
        </pc:spChg>
        <pc:spChg chg="add mod">
          <ac:chgData name="Glen Jones" userId="e846aaca-4b24-4b13-b0d0-f2308e16b284" providerId="ADAL" clId="{21A49C0F-D3F6-439C-9A20-01199613F944}" dt="2022-07-08T10:11:12.781" v="599" actId="1037"/>
          <ac:spMkLst>
            <pc:docMk/>
            <pc:sldMk cId="641082720" sldId="321"/>
            <ac:spMk id="32" creationId="{3376ADA0-7F02-7B4B-EFE1-A46675EEC152}"/>
          </ac:spMkLst>
        </pc:spChg>
        <pc:spChg chg="add mod">
          <ac:chgData name="Glen Jones" userId="e846aaca-4b24-4b13-b0d0-f2308e16b284" providerId="ADAL" clId="{21A49C0F-D3F6-439C-9A20-01199613F944}" dt="2022-07-08T10:11:12.781" v="599" actId="1037"/>
          <ac:spMkLst>
            <pc:docMk/>
            <pc:sldMk cId="641082720" sldId="321"/>
            <ac:spMk id="33" creationId="{FBAA6E5A-063B-44F9-7A5E-0A6AB9B494B4}"/>
          </ac:spMkLst>
        </pc:spChg>
        <pc:picChg chg="mod">
          <ac:chgData name="Glen Jones" userId="e846aaca-4b24-4b13-b0d0-f2308e16b284" providerId="ADAL" clId="{21A49C0F-D3F6-439C-9A20-01199613F944}" dt="2022-07-08T10:11:17.611" v="601" actId="1076"/>
          <ac:picMkLst>
            <pc:docMk/>
            <pc:sldMk cId="641082720" sldId="321"/>
            <ac:picMk id="7" creationId="{3BCC8543-7B8D-F0F1-64E8-334E936C584B}"/>
          </ac:picMkLst>
        </pc:picChg>
      </pc:sldChg>
    </pc:docChg>
  </pc:docChgLst>
  <pc:docChgLst>
    <pc:chgData name="Glen Jones" userId="e846aaca-4b24-4b13-b0d0-f2308e16b284" providerId="ADAL" clId="{C0DC7F93-18B2-4F4B-A815-FBF6D0EBB0DA}"/>
    <pc:docChg chg="undo custSel addSld delSld modSld sldOrd">
      <pc:chgData name="Glen Jones" userId="e846aaca-4b24-4b13-b0d0-f2308e16b284" providerId="ADAL" clId="{C0DC7F93-18B2-4F4B-A815-FBF6D0EBB0DA}" dt="2022-07-07T13:22:30.618" v="917" actId="20577"/>
      <pc:docMkLst>
        <pc:docMk/>
      </pc:docMkLst>
      <pc:sldChg chg="modSp mod">
        <pc:chgData name="Glen Jones" userId="e846aaca-4b24-4b13-b0d0-f2308e16b284" providerId="ADAL" clId="{C0DC7F93-18B2-4F4B-A815-FBF6D0EBB0DA}" dt="2022-07-07T12:59:02.968" v="11" actId="20577"/>
        <pc:sldMkLst>
          <pc:docMk/>
          <pc:sldMk cId="4010327805" sldId="274"/>
        </pc:sldMkLst>
        <pc:spChg chg="mod">
          <ac:chgData name="Glen Jones" userId="e846aaca-4b24-4b13-b0d0-f2308e16b284" providerId="ADAL" clId="{C0DC7F93-18B2-4F4B-A815-FBF6D0EBB0DA}" dt="2022-07-07T12:59:02.968" v="11" actId="20577"/>
          <ac:spMkLst>
            <pc:docMk/>
            <pc:sldMk cId="4010327805" sldId="274"/>
            <ac:spMk id="2" creationId="{702E7211-B3C0-8C62-17A1-5F712D739FBA}"/>
          </ac:spMkLst>
        </pc:spChg>
      </pc:sldChg>
      <pc:sldChg chg="modSp modAnim">
        <pc:chgData name="Glen Jones" userId="e846aaca-4b24-4b13-b0d0-f2308e16b284" providerId="ADAL" clId="{C0DC7F93-18B2-4F4B-A815-FBF6D0EBB0DA}" dt="2022-07-07T13:22:30.618" v="917" actId="20577"/>
        <pc:sldMkLst>
          <pc:docMk/>
          <pc:sldMk cId="0" sldId="277"/>
        </pc:sldMkLst>
        <pc:spChg chg="mod">
          <ac:chgData name="Glen Jones" userId="e846aaca-4b24-4b13-b0d0-f2308e16b284" providerId="ADAL" clId="{C0DC7F93-18B2-4F4B-A815-FBF6D0EBB0DA}" dt="2022-07-07T13:22:21.426" v="913" actId="20577"/>
          <ac:spMkLst>
            <pc:docMk/>
            <pc:sldMk cId="0" sldId="277"/>
            <ac:spMk id="3" creationId="{14A98FF5-4F3C-D9B6-7AF1-1894F0939983}"/>
          </ac:spMkLst>
        </pc:spChg>
        <pc:spChg chg="mod">
          <ac:chgData name="Glen Jones" userId="e846aaca-4b24-4b13-b0d0-f2308e16b284" providerId="ADAL" clId="{C0DC7F93-18B2-4F4B-A815-FBF6D0EBB0DA}" dt="2022-07-07T13:22:30.618" v="917" actId="20577"/>
          <ac:spMkLst>
            <pc:docMk/>
            <pc:sldMk cId="0" sldId="277"/>
            <ac:spMk id="5" creationId="{D904D6C1-734D-0AB9-F629-AB913652AEC5}"/>
          </ac:spMkLst>
        </pc:spChg>
      </pc:sldChg>
      <pc:sldChg chg="addSp delSp modSp mod">
        <pc:chgData name="Glen Jones" userId="e846aaca-4b24-4b13-b0d0-f2308e16b284" providerId="ADAL" clId="{C0DC7F93-18B2-4F4B-A815-FBF6D0EBB0DA}" dt="2022-07-07T13:05:09.760" v="107" actId="1076"/>
        <pc:sldMkLst>
          <pc:docMk/>
          <pc:sldMk cId="418504607" sldId="281"/>
        </pc:sldMkLst>
        <pc:spChg chg="mod">
          <ac:chgData name="Glen Jones" userId="e846aaca-4b24-4b13-b0d0-f2308e16b284" providerId="ADAL" clId="{C0DC7F93-18B2-4F4B-A815-FBF6D0EBB0DA}" dt="2022-07-07T13:05:04.104" v="105" actId="1076"/>
          <ac:spMkLst>
            <pc:docMk/>
            <pc:sldMk cId="418504607" sldId="281"/>
            <ac:spMk id="2" creationId="{871F52B6-B1E5-A1FF-1BD3-5FF6AF4DC0F8}"/>
          </ac:spMkLst>
        </pc:spChg>
        <pc:picChg chg="add mod">
          <ac:chgData name="Glen Jones" userId="e846aaca-4b24-4b13-b0d0-f2308e16b284" providerId="ADAL" clId="{C0DC7F93-18B2-4F4B-A815-FBF6D0EBB0DA}" dt="2022-07-07T13:05:02.254" v="103" actId="27614"/>
          <ac:picMkLst>
            <pc:docMk/>
            <pc:sldMk cId="418504607" sldId="281"/>
            <ac:picMk id="5" creationId="{F8950399-1D85-7694-2D6B-E2FDDBF42296}"/>
          </ac:picMkLst>
        </pc:picChg>
        <pc:picChg chg="del">
          <ac:chgData name="Glen Jones" userId="e846aaca-4b24-4b13-b0d0-f2308e16b284" providerId="ADAL" clId="{C0DC7F93-18B2-4F4B-A815-FBF6D0EBB0DA}" dt="2022-07-07T13:04:44.729" v="99" actId="478"/>
          <ac:picMkLst>
            <pc:docMk/>
            <pc:sldMk cId="418504607" sldId="281"/>
            <ac:picMk id="6" creationId="{E558D490-BB53-0A88-CCA8-BC1D73839C6C}"/>
          </ac:picMkLst>
        </pc:picChg>
        <pc:picChg chg="mod ord">
          <ac:chgData name="Glen Jones" userId="e846aaca-4b24-4b13-b0d0-f2308e16b284" providerId="ADAL" clId="{C0DC7F93-18B2-4F4B-A815-FBF6D0EBB0DA}" dt="2022-07-07T13:05:09.760" v="107" actId="1076"/>
          <ac:picMkLst>
            <pc:docMk/>
            <pc:sldMk cId="418504607" sldId="281"/>
            <ac:picMk id="7" creationId="{3083C170-2DD3-02C9-FE84-6A0FB64A0C3D}"/>
          </ac:picMkLst>
        </pc:picChg>
      </pc:sldChg>
      <pc:sldChg chg="modSp mod">
        <pc:chgData name="Glen Jones" userId="e846aaca-4b24-4b13-b0d0-f2308e16b284" providerId="ADAL" clId="{C0DC7F93-18B2-4F4B-A815-FBF6D0EBB0DA}" dt="2022-07-07T13:12:41.777" v="427" actId="20577"/>
        <pc:sldMkLst>
          <pc:docMk/>
          <pc:sldMk cId="1463621575" sldId="282"/>
        </pc:sldMkLst>
        <pc:spChg chg="mod">
          <ac:chgData name="Glen Jones" userId="e846aaca-4b24-4b13-b0d0-f2308e16b284" providerId="ADAL" clId="{C0DC7F93-18B2-4F4B-A815-FBF6D0EBB0DA}" dt="2022-07-07T13:05:25.177" v="119" actId="6549"/>
          <ac:spMkLst>
            <pc:docMk/>
            <pc:sldMk cId="1463621575" sldId="282"/>
            <ac:spMk id="2" creationId="{871F52B6-B1E5-A1FF-1BD3-5FF6AF4DC0F8}"/>
          </ac:spMkLst>
        </pc:spChg>
        <pc:spChg chg="mod">
          <ac:chgData name="Glen Jones" userId="e846aaca-4b24-4b13-b0d0-f2308e16b284" providerId="ADAL" clId="{C0DC7F93-18B2-4F4B-A815-FBF6D0EBB0DA}" dt="2022-07-07T13:12:41.777" v="427" actId="20577"/>
          <ac:spMkLst>
            <pc:docMk/>
            <pc:sldMk cId="1463621575" sldId="282"/>
            <ac:spMk id="7" creationId="{2D971745-A364-2039-FCEE-97F30D589BFC}"/>
          </ac:spMkLst>
        </pc:spChg>
      </pc:sldChg>
      <pc:sldChg chg="del">
        <pc:chgData name="Glen Jones" userId="e846aaca-4b24-4b13-b0d0-f2308e16b284" providerId="ADAL" clId="{C0DC7F93-18B2-4F4B-A815-FBF6D0EBB0DA}" dt="2022-07-07T13:22:06.498" v="908" actId="47"/>
        <pc:sldMkLst>
          <pc:docMk/>
          <pc:sldMk cId="26346991" sldId="283"/>
        </pc:sldMkLst>
      </pc:sldChg>
      <pc:sldChg chg="del">
        <pc:chgData name="Glen Jones" userId="e846aaca-4b24-4b13-b0d0-f2308e16b284" providerId="ADAL" clId="{C0DC7F93-18B2-4F4B-A815-FBF6D0EBB0DA}" dt="2022-07-07T13:22:10.029" v="909" actId="47"/>
        <pc:sldMkLst>
          <pc:docMk/>
          <pc:sldMk cId="292875226" sldId="286"/>
        </pc:sldMkLst>
      </pc:sldChg>
      <pc:sldChg chg="addSp delSp modSp mod ord">
        <pc:chgData name="Glen Jones" userId="e846aaca-4b24-4b13-b0d0-f2308e16b284" providerId="ADAL" clId="{C0DC7F93-18B2-4F4B-A815-FBF6D0EBB0DA}" dt="2022-07-07T13:12:56.163" v="429"/>
        <pc:sldMkLst>
          <pc:docMk/>
          <pc:sldMk cId="2706167814" sldId="296"/>
        </pc:sldMkLst>
        <pc:spChg chg="mod">
          <ac:chgData name="Glen Jones" userId="e846aaca-4b24-4b13-b0d0-f2308e16b284" providerId="ADAL" clId="{C0DC7F93-18B2-4F4B-A815-FBF6D0EBB0DA}" dt="2022-07-07T13:08:47.097" v="248" actId="1076"/>
          <ac:spMkLst>
            <pc:docMk/>
            <pc:sldMk cId="2706167814" sldId="296"/>
            <ac:spMk id="2" creationId="{871F52B6-B1E5-A1FF-1BD3-5FF6AF4DC0F8}"/>
          </ac:spMkLst>
        </pc:spChg>
        <pc:spChg chg="mod">
          <ac:chgData name="Glen Jones" userId="e846aaca-4b24-4b13-b0d0-f2308e16b284" providerId="ADAL" clId="{C0DC7F93-18B2-4F4B-A815-FBF6D0EBB0DA}" dt="2022-07-07T13:08:41.321" v="247" actId="1076"/>
          <ac:spMkLst>
            <pc:docMk/>
            <pc:sldMk cId="2706167814" sldId="296"/>
            <ac:spMk id="4" creationId="{B9BDAC71-4B1A-462A-E782-B02980F7083C}"/>
          </ac:spMkLst>
        </pc:spChg>
        <pc:picChg chg="del">
          <ac:chgData name="Glen Jones" userId="e846aaca-4b24-4b13-b0d0-f2308e16b284" providerId="ADAL" clId="{C0DC7F93-18B2-4F4B-A815-FBF6D0EBB0DA}" dt="2022-07-07T13:06:33.649" v="188" actId="478"/>
          <ac:picMkLst>
            <pc:docMk/>
            <pc:sldMk cId="2706167814" sldId="296"/>
            <ac:picMk id="6" creationId="{DA90DE6E-15AA-3BE3-4328-243ECE879579}"/>
          </ac:picMkLst>
        </pc:picChg>
        <pc:picChg chg="del">
          <ac:chgData name="Glen Jones" userId="e846aaca-4b24-4b13-b0d0-f2308e16b284" providerId="ADAL" clId="{C0DC7F93-18B2-4F4B-A815-FBF6D0EBB0DA}" dt="2022-07-07T13:07:24.905" v="224" actId="478"/>
          <ac:picMkLst>
            <pc:docMk/>
            <pc:sldMk cId="2706167814" sldId="296"/>
            <ac:picMk id="7" creationId="{3083C170-2DD3-02C9-FE84-6A0FB64A0C3D}"/>
          </ac:picMkLst>
        </pc:picChg>
        <pc:picChg chg="add mod ord">
          <ac:chgData name="Glen Jones" userId="e846aaca-4b24-4b13-b0d0-f2308e16b284" providerId="ADAL" clId="{C0DC7F93-18B2-4F4B-A815-FBF6D0EBB0DA}" dt="2022-07-07T13:06:32.153" v="187" actId="171"/>
          <ac:picMkLst>
            <pc:docMk/>
            <pc:sldMk cId="2706167814" sldId="296"/>
            <ac:picMk id="8" creationId="{7D4BC32F-332C-BC5A-DCDF-8BA47E7FA2EC}"/>
          </ac:picMkLst>
        </pc:picChg>
        <pc:picChg chg="add mod">
          <ac:chgData name="Glen Jones" userId="e846aaca-4b24-4b13-b0d0-f2308e16b284" providerId="ADAL" clId="{C0DC7F93-18B2-4F4B-A815-FBF6D0EBB0DA}" dt="2022-07-07T13:07:31.656" v="229" actId="1076"/>
          <ac:picMkLst>
            <pc:docMk/>
            <pc:sldMk cId="2706167814" sldId="296"/>
            <ac:picMk id="9" creationId="{EE31D269-1817-9D83-D725-5880BA87D3A8}"/>
          </ac:picMkLst>
        </pc:picChg>
      </pc:sldChg>
      <pc:sldChg chg="del">
        <pc:chgData name="Glen Jones" userId="e846aaca-4b24-4b13-b0d0-f2308e16b284" providerId="ADAL" clId="{C0DC7F93-18B2-4F4B-A815-FBF6D0EBB0DA}" dt="2022-07-07T13:22:10.029" v="909" actId="47"/>
        <pc:sldMkLst>
          <pc:docMk/>
          <pc:sldMk cId="4293434912" sldId="297"/>
        </pc:sldMkLst>
      </pc:sldChg>
      <pc:sldChg chg="modSp mod">
        <pc:chgData name="Glen Jones" userId="e846aaca-4b24-4b13-b0d0-f2308e16b284" providerId="ADAL" clId="{C0DC7F93-18B2-4F4B-A815-FBF6D0EBB0DA}" dt="2022-07-07T13:21:07.058" v="856" actId="14100"/>
        <pc:sldMkLst>
          <pc:docMk/>
          <pc:sldMk cId="976722135" sldId="298"/>
        </pc:sldMkLst>
        <pc:spChg chg="mod">
          <ac:chgData name="Glen Jones" userId="e846aaca-4b24-4b13-b0d0-f2308e16b284" providerId="ADAL" clId="{C0DC7F93-18B2-4F4B-A815-FBF6D0EBB0DA}" dt="2022-07-07T13:20:13.625" v="760" actId="6549"/>
          <ac:spMkLst>
            <pc:docMk/>
            <pc:sldMk cId="976722135" sldId="298"/>
            <ac:spMk id="2" creationId="{871F52B6-B1E5-A1FF-1BD3-5FF6AF4DC0F8}"/>
          </ac:spMkLst>
        </pc:spChg>
        <pc:spChg chg="mod">
          <ac:chgData name="Glen Jones" userId="e846aaca-4b24-4b13-b0d0-f2308e16b284" providerId="ADAL" clId="{C0DC7F93-18B2-4F4B-A815-FBF6D0EBB0DA}" dt="2022-07-07T13:21:07.058" v="856" actId="14100"/>
          <ac:spMkLst>
            <pc:docMk/>
            <pc:sldMk cId="976722135" sldId="298"/>
            <ac:spMk id="7" creationId="{B0909E5F-13AC-9C56-0AF3-5C799873B5B4}"/>
          </ac:spMkLst>
        </pc:spChg>
      </pc:sldChg>
      <pc:sldChg chg="modSp mod">
        <pc:chgData name="Glen Jones" userId="e846aaca-4b24-4b13-b0d0-f2308e16b284" providerId="ADAL" clId="{C0DC7F93-18B2-4F4B-A815-FBF6D0EBB0DA}" dt="2022-07-07T13:04:19.025" v="84" actId="6549"/>
        <pc:sldMkLst>
          <pc:docMk/>
          <pc:sldMk cId="4176495674" sldId="304"/>
        </pc:sldMkLst>
        <pc:spChg chg="mod">
          <ac:chgData name="Glen Jones" userId="e846aaca-4b24-4b13-b0d0-f2308e16b284" providerId="ADAL" clId="{C0DC7F93-18B2-4F4B-A815-FBF6D0EBB0DA}" dt="2022-07-07T13:03:49.585" v="70" actId="115"/>
          <ac:spMkLst>
            <pc:docMk/>
            <pc:sldMk cId="4176495674" sldId="304"/>
            <ac:spMk id="4" creationId="{0FF02DB8-C526-7614-0522-4D56A38D2D66}"/>
          </ac:spMkLst>
        </pc:spChg>
        <pc:spChg chg="mod">
          <ac:chgData name="Glen Jones" userId="e846aaca-4b24-4b13-b0d0-f2308e16b284" providerId="ADAL" clId="{C0DC7F93-18B2-4F4B-A815-FBF6D0EBB0DA}" dt="2022-07-07T13:04:02.937" v="75" actId="207"/>
          <ac:spMkLst>
            <pc:docMk/>
            <pc:sldMk cId="4176495674" sldId="304"/>
            <ac:spMk id="5" creationId="{74D89600-640D-7F15-B162-3FFBC8D092E8}"/>
          </ac:spMkLst>
        </pc:spChg>
        <pc:spChg chg="mod">
          <ac:chgData name="Glen Jones" userId="e846aaca-4b24-4b13-b0d0-f2308e16b284" providerId="ADAL" clId="{C0DC7F93-18B2-4F4B-A815-FBF6D0EBB0DA}" dt="2022-07-07T13:03:57.661" v="73" actId="207"/>
          <ac:spMkLst>
            <pc:docMk/>
            <pc:sldMk cId="4176495674" sldId="304"/>
            <ac:spMk id="6" creationId="{731938AE-C7D9-634F-66A1-F3735A64F606}"/>
          </ac:spMkLst>
        </pc:spChg>
        <pc:spChg chg="mod">
          <ac:chgData name="Glen Jones" userId="e846aaca-4b24-4b13-b0d0-f2308e16b284" providerId="ADAL" clId="{C0DC7F93-18B2-4F4B-A815-FBF6D0EBB0DA}" dt="2022-07-07T13:04:19.025" v="84" actId="6549"/>
          <ac:spMkLst>
            <pc:docMk/>
            <pc:sldMk cId="4176495674" sldId="304"/>
            <ac:spMk id="8" creationId="{13F57ECA-BA0E-2D11-DF59-E9A1CDD94D82}"/>
          </ac:spMkLst>
        </pc:spChg>
      </pc:sldChg>
      <pc:sldChg chg="del">
        <pc:chgData name="Glen Jones" userId="e846aaca-4b24-4b13-b0d0-f2308e16b284" providerId="ADAL" clId="{C0DC7F93-18B2-4F4B-A815-FBF6D0EBB0DA}" dt="2022-07-07T13:22:04.770" v="907" actId="47"/>
        <pc:sldMkLst>
          <pc:docMk/>
          <pc:sldMk cId="2735405957" sldId="305"/>
        </pc:sldMkLst>
      </pc:sldChg>
      <pc:sldChg chg="del">
        <pc:chgData name="Glen Jones" userId="e846aaca-4b24-4b13-b0d0-f2308e16b284" providerId="ADAL" clId="{C0DC7F93-18B2-4F4B-A815-FBF6D0EBB0DA}" dt="2022-07-07T13:22:10.029" v="909" actId="47"/>
        <pc:sldMkLst>
          <pc:docMk/>
          <pc:sldMk cId="627517389" sldId="306"/>
        </pc:sldMkLst>
      </pc:sldChg>
      <pc:sldChg chg="modSp mod">
        <pc:chgData name="Glen Jones" userId="e846aaca-4b24-4b13-b0d0-f2308e16b284" providerId="ADAL" clId="{C0DC7F93-18B2-4F4B-A815-FBF6D0EBB0DA}" dt="2022-07-07T13:16:05.124" v="602" actId="20577"/>
        <pc:sldMkLst>
          <pc:docMk/>
          <pc:sldMk cId="270067233" sldId="307"/>
        </pc:sldMkLst>
        <pc:spChg chg="mod">
          <ac:chgData name="Glen Jones" userId="e846aaca-4b24-4b13-b0d0-f2308e16b284" providerId="ADAL" clId="{C0DC7F93-18B2-4F4B-A815-FBF6D0EBB0DA}" dt="2022-07-07T13:15:46.354" v="583" actId="115"/>
          <ac:spMkLst>
            <pc:docMk/>
            <pc:sldMk cId="270067233" sldId="307"/>
            <ac:spMk id="4" creationId="{0FF02DB8-C526-7614-0522-4D56A38D2D66}"/>
          </ac:spMkLst>
        </pc:spChg>
        <pc:spChg chg="mod">
          <ac:chgData name="Glen Jones" userId="e846aaca-4b24-4b13-b0d0-f2308e16b284" providerId="ADAL" clId="{C0DC7F93-18B2-4F4B-A815-FBF6D0EBB0DA}" dt="2022-07-07T13:15:54.361" v="592" actId="20577"/>
          <ac:spMkLst>
            <pc:docMk/>
            <pc:sldMk cId="270067233" sldId="307"/>
            <ac:spMk id="5" creationId="{74D89600-640D-7F15-B162-3FFBC8D092E8}"/>
          </ac:spMkLst>
        </pc:spChg>
        <pc:spChg chg="mod">
          <ac:chgData name="Glen Jones" userId="e846aaca-4b24-4b13-b0d0-f2308e16b284" providerId="ADAL" clId="{C0DC7F93-18B2-4F4B-A815-FBF6D0EBB0DA}" dt="2022-07-07T13:14:45.106" v="518" actId="6549"/>
          <ac:spMkLst>
            <pc:docMk/>
            <pc:sldMk cId="270067233" sldId="307"/>
            <ac:spMk id="6" creationId="{731938AE-C7D9-634F-66A1-F3735A64F606}"/>
          </ac:spMkLst>
        </pc:spChg>
        <pc:spChg chg="mod">
          <ac:chgData name="Glen Jones" userId="e846aaca-4b24-4b13-b0d0-f2308e16b284" providerId="ADAL" clId="{C0DC7F93-18B2-4F4B-A815-FBF6D0EBB0DA}" dt="2022-07-07T13:16:05.124" v="602" actId="20577"/>
          <ac:spMkLst>
            <pc:docMk/>
            <pc:sldMk cId="270067233" sldId="307"/>
            <ac:spMk id="8" creationId="{13F57ECA-BA0E-2D11-DF59-E9A1CDD94D82}"/>
          </ac:spMkLst>
        </pc:spChg>
      </pc:sldChg>
      <pc:sldChg chg="modSp mod ord">
        <pc:chgData name="Glen Jones" userId="e846aaca-4b24-4b13-b0d0-f2308e16b284" providerId="ADAL" clId="{C0DC7F93-18B2-4F4B-A815-FBF6D0EBB0DA}" dt="2022-07-07T13:13:01.530" v="431"/>
        <pc:sldMkLst>
          <pc:docMk/>
          <pc:sldMk cId="2023597342" sldId="308"/>
        </pc:sldMkLst>
        <pc:spChg chg="mod">
          <ac:chgData name="Glen Jones" userId="e846aaca-4b24-4b13-b0d0-f2308e16b284" providerId="ADAL" clId="{C0DC7F93-18B2-4F4B-A815-FBF6D0EBB0DA}" dt="2022-07-07T13:08:34.744" v="246" actId="1076"/>
          <ac:spMkLst>
            <pc:docMk/>
            <pc:sldMk cId="2023597342" sldId="308"/>
            <ac:spMk id="2" creationId="{871F52B6-B1E5-A1FF-1BD3-5FF6AF4DC0F8}"/>
          </ac:spMkLst>
        </pc:spChg>
      </pc:sldChg>
      <pc:sldChg chg="addSp delSp modSp mod">
        <pc:chgData name="Glen Jones" userId="e846aaca-4b24-4b13-b0d0-f2308e16b284" providerId="ADAL" clId="{C0DC7F93-18B2-4F4B-A815-FBF6D0EBB0DA}" dt="2022-07-07T13:19:04.113" v="692" actId="20577"/>
        <pc:sldMkLst>
          <pc:docMk/>
          <pc:sldMk cId="415699373" sldId="309"/>
        </pc:sldMkLst>
        <pc:spChg chg="mod">
          <ac:chgData name="Glen Jones" userId="e846aaca-4b24-4b13-b0d0-f2308e16b284" providerId="ADAL" clId="{C0DC7F93-18B2-4F4B-A815-FBF6D0EBB0DA}" dt="2022-07-07T13:18:45.209" v="665" actId="1076"/>
          <ac:spMkLst>
            <pc:docMk/>
            <pc:sldMk cId="415699373" sldId="309"/>
            <ac:spMk id="2" creationId="{871F52B6-B1E5-A1FF-1BD3-5FF6AF4DC0F8}"/>
          </ac:spMkLst>
        </pc:spChg>
        <pc:spChg chg="mod">
          <ac:chgData name="Glen Jones" userId="e846aaca-4b24-4b13-b0d0-f2308e16b284" providerId="ADAL" clId="{C0DC7F93-18B2-4F4B-A815-FBF6D0EBB0DA}" dt="2022-07-07T13:18:51.521" v="668" actId="1076"/>
          <ac:spMkLst>
            <pc:docMk/>
            <pc:sldMk cId="415699373" sldId="309"/>
            <ac:spMk id="8" creationId="{C6456A82-06D1-14D4-07EC-CB797F98BDD9}"/>
          </ac:spMkLst>
        </pc:spChg>
        <pc:spChg chg="add mod">
          <ac:chgData name="Glen Jones" userId="e846aaca-4b24-4b13-b0d0-f2308e16b284" providerId="ADAL" clId="{C0DC7F93-18B2-4F4B-A815-FBF6D0EBB0DA}" dt="2022-07-07T13:19:04.113" v="692" actId="20577"/>
          <ac:spMkLst>
            <pc:docMk/>
            <pc:sldMk cId="415699373" sldId="309"/>
            <ac:spMk id="9" creationId="{BDC954A1-6F20-3C22-5B33-C93B91ADF99A}"/>
          </ac:spMkLst>
        </pc:spChg>
        <pc:picChg chg="del mod">
          <ac:chgData name="Glen Jones" userId="e846aaca-4b24-4b13-b0d0-f2308e16b284" providerId="ADAL" clId="{C0DC7F93-18B2-4F4B-A815-FBF6D0EBB0DA}" dt="2022-07-07T13:18:08.562" v="622" actId="478"/>
          <ac:picMkLst>
            <pc:docMk/>
            <pc:sldMk cId="415699373" sldId="309"/>
            <ac:picMk id="6" creationId="{4C9A1011-28BD-91F7-C5E6-CE6943BDB7E5}"/>
          </ac:picMkLst>
        </pc:picChg>
      </pc:sldChg>
      <pc:sldChg chg="del">
        <pc:chgData name="Glen Jones" userId="e846aaca-4b24-4b13-b0d0-f2308e16b284" providerId="ADAL" clId="{C0DC7F93-18B2-4F4B-A815-FBF6D0EBB0DA}" dt="2022-07-07T13:19:24.559" v="694" actId="47"/>
        <pc:sldMkLst>
          <pc:docMk/>
          <pc:sldMk cId="3448227020" sldId="310"/>
        </pc:sldMkLst>
      </pc:sldChg>
      <pc:sldChg chg="add del">
        <pc:chgData name="Glen Jones" userId="e846aaca-4b24-4b13-b0d0-f2308e16b284" providerId="ADAL" clId="{C0DC7F93-18B2-4F4B-A815-FBF6D0EBB0DA}" dt="2022-07-07T13:08:18.835" v="231" actId="47"/>
        <pc:sldMkLst>
          <pc:docMk/>
          <pc:sldMk cId="746923856" sldId="311"/>
        </pc:sldMkLst>
      </pc:sldChg>
      <pc:sldChg chg="addSp delSp modSp mod">
        <pc:chgData name="Glen Jones" userId="e846aaca-4b24-4b13-b0d0-f2308e16b284" providerId="ADAL" clId="{C0DC7F93-18B2-4F4B-A815-FBF6D0EBB0DA}" dt="2022-07-07T13:10:57.243" v="351" actId="122"/>
        <pc:sldMkLst>
          <pc:docMk/>
          <pc:sldMk cId="1313864333" sldId="311"/>
        </pc:sldMkLst>
        <pc:spChg chg="mod">
          <ac:chgData name="Glen Jones" userId="e846aaca-4b24-4b13-b0d0-f2308e16b284" providerId="ADAL" clId="{C0DC7F93-18B2-4F4B-A815-FBF6D0EBB0DA}" dt="2022-07-07T13:09:47.297" v="265" actId="1076"/>
          <ac:spMkLst>
            <pc:docMk/>
            <pc:sldMk cId="1313864333" sldId="311"/>
            <ac:spMk id="2" creationId="{871F52B6-B1E5-A1FF-1BD3-5FF6AF4DC0F8}"/>
          </ac:spMkLst>
        </pc:spChg>
        <pc:spChg chg="mod">
          <ac:chgData name="Glen Jones" userId="e846aaca-4b24-4b13-b0d0-f2308e16b284" providerId="ADAL" clId="{C0DC7F93-18B2-4F4B-A815-FBF6D0EBB0DA}" dt="2022-07-07T13:10:32.796" v="324" actId="1076"/>
          <ac:spMkLst>
            <pc:docMk/>
            <pc:sldMk cId="1313864333" sldId="311"/>
            <ac:spMk id="3" creationId="{FA79B487-2B39-D1FB-C619-7086E17203C8}"/>
          </ac:spMkLst>
        </pc:spChg>
        <pc:spChg chg="add mod">
          <ac:chgData name="Glen Jones" userId="e846aaca-4b24-4b13-b0d0-f2308e16b284" providerId="ADAL" clId="{C0DC7F93-18B2-4F4B-A815-FBF6D0EBB0DA}" dt="2022-07-07T13:10:03.153" v="286" actId="1076"/>
          <ac:spMkLst>
            <pc:docMk/>
            <pc:sldMk cId="1313864333" sldId="311"/>
            <ac:spMk id="6" creationId="{6B8091F4-990F-43C4-F43E-7142FD164764}"/>
          </ac:spMkLst>
        </pc:spChg>
        <pc:spChg chg="add mod">
          <ac:chgData name="Glen Jones" userId="e846aaca-4b24-4b13-b0d0-f2308e16b284" providerId="ADAL" clId="{C0DC7F93-18B2-4F4B-A815-FBF6D0EBB0DA}" dt="2022-07-07T13:10:27.721" v="321" actId="20577"/>
          <ac:spMkLst>
            <pc:docMk/>
            <pc:sldMk cId="1313864333" sldId="311"/>
            <ac:spMk id="8" creationId="{0A3368EC-1582-D809-2CB5-77F1FFF20FE1}"/>
          </ac:spMkLst>
        </pc:spChg>
        <pc:spChg chg="add mod">
          <ac:chgData name="Glen Jones" userId="e846aaca-4b24-4b13-b0d0-f2308e16b284" providerId="ADAL" clId="{C0DC7F93-18B2-4F4B-A815-FBF6D0EBB0DA}" dt="2022-07-07T13:10:57.243" v="351" actId="122"/>
          <ac:spMkLst>
            <pc:docMk/>
            <pc:sldMk cId="1313864333" sldId="311"/>
            <ac:spMk id="9" creationId="{3BAFA6CD-F3E9-022A-2DE4-E967E4DE836C}"/>
          </ac:spMkLst>
        </pc:spChg>
        <pc:picChg chg="del">
          <ac:chgData name="Glen Jones" userId="e846aaca-4b24-4b13-b0d0-f2308e16b284" providerId="ADAL" clId="{C0DC7F93-18B2-4F4B-A815-FBF6D0EBB0DA}" dt="2022-07-07T13:09:39.721" v="263" actId="478"/>
          <ac:picMkLst>
            <pc:docMk/>
            <pc:sldMk cId="1313864333" sldId="311"/>
            <ac:picMk id="5" creationId="{F8950399-1D85-7694-2D6B-E2FDDBF42296}"/>
          </ac:picMkLst>
        </pc:picChg>
        <pc:picChg chg="mod">
          <ac:chgData name="Glen Jones" userId="e846aaca-4b24-4b13-b0d0-f2308e16b284" providerId="ADAL" clId="{C0DC7F93-18B2-4F4B-A815-FBF6D0EBB0DA}" dt="2022-07-07T13:10:06.289" v="287" actId="14100"/>
          <ac:picMkLst>
            <pc:docMk/>
            <pc:sldMk cId="1313864333" sldId="311"/>
            <ac:picMk id="7" creationId="{3083C170-2DD3-02C9-FE84-6A0FB64A0C3D}"/>
          </ac:picMkLst>
        </pc:picChg>
      </pc:sldChg>
      <pc:sldChg chg="addSp delSp modSp mod ord">
        <pc:chgData name="Glen Jones" userId="e846aaca-4b24-4b13-b0d0-f2308e16b284" providerId="ADAL" clId="{C0DC7F93-18B2-4F4B-A815-FBF6D0EBB0DA}" dt="2022-07-07T13:11:39.865" v="369" actId="1076"/>
        <pc:sldMkLst>
          <pc:docMk/>
          <pc:sldMk cId="709125043" sldId="312"/>
        </pc:sldMkLst>
        <pc:spChg chg="mod">
          <ac:chgData name="Glen Jones" userId="e846aaca-4b24-4b13-b0d0-f2308e16b284" providerId="ADAL" clId="{C0DC7F93-18B2-4F4B-A815-FBF6D0EBB0DA}" dt="2022-07-07T13:11:12.841" v="358" actId="6549"/>
          <ac:spMkLst>
            <pc:docMk/>
            <pc:sldMk cId="709125043" sldId="312"/>
            <ac:spMk id="2" creationId="{871F52B6-B1E5-A1FF-1BD3-5FF6AF4DC0F8}"/>
          </ac:spMkLst>
        </pc:spChg>
        <pc:spChg chg="del">
          <ac:chgData name="Glen Jones" userId="e846aaca-4b24-4b13-b0d0-f2308e16b284" providerId="ADAL" clId="{C0DC7F93-18B2-4F4B-A815-FBF6D0EBB0DA}" dt="2022-07-07T13:11:20.857" v="361" actId="478"/>
          <ac:spMkLst>
            <pc:docMk/>
            <pc:sldMk cId="709125043" sldId="312"/>
            <ac:spMk id="7" creationId="{2D971745-A364-2039-FCEE-97F30D589BFC}"/>
          </ac:spMkLst>
        </pc:spChg>
        <pc:spChg chg="add mod">
          <ac:chgData name="Glen Jones" userId="e846aaca-4b24-4b13-b0d0-f2308e16b284" providerId="ADAL" clId="{C0DC7F93-18B2-4F4B-A815-FBF6D0EBB0DA}" dt="2022-07-07T13:11:24.874" v="363" actId="1076"/>
          <ac:spMkLst>
            <pc:docMk/>
            <pc:sldMk cId="709125043" sldId="312"/>
            <ac:spMk id="8" creationId="{B3B50C42-D735-564A-FEA6-CE4F7402A998}"/>
          </ac:spMkLst>
        </pc:spChg>
        <pc:spChg chg="add mod">
          <ac:chgData name="Glen Jones" userId="e846aaca-4b24-4b13-b0d0-f2308e16b284" providerId="ADAL" clId="{C0DC7F93-18B2-4F4B-A815-FBF6D0EBB0DA}" dt="2022-07-07T13:11:39.865" v="369" actId="1076"/>
          <ac:spMkLst>
            <pc:docMk/>
            <pc:sldMk cId="709125043" sldId="312"/>
            <ac:spMk id="9" creationId="{1DCF3D79-6DCE-F0A0-A084-C54E1745C8FC}"/>
          </ac:spMkLst>
        </pc:spChg>
      </pc:sldChg>
      <pc:sldChg chg="addSp delSp modSp mod ord">
        <pc:chgData name="Glen Jones" userId="e846aaca-4b24-4b13-b0d0-f2308e16b284" providerId="ADAL" clId="{C0DC7F93-18B2-4F4B-A815-FBF6D0EBB0DA}" dt="2022-07-07T13:12:20.696" v="399" actId="1076"/>
        <pc:sldMkLst>
          <pc:docMk/>
          <pc:sldMk cId="3994542705" sldId="313"/>
        </pc:sldMkLst>
        <pc:spChg chg="mod">
          <ac:chgData name="Glen Jones" userId="e846aaca-4b24-4b13-b0d0-f2308e16b284" providerId="ADAL" clId="{C0DC7F93-18B2-4F4B-A815-FBF6D0EBB0DA}" dt="2022-07-07T13:12:16.937" v="398" actId="20577"/>
          <ac:spMkLst>
            <pc:docMk/>
            <pc:sldMk cId="3994542705" sldId="313"/>
            <ac:spMk id="2" creationId="{871F52B6-B1E5-A1FF-1BD3-5FF6AF4DC0F8}"/>
          </ac:spMkLst>
        </pc:spChg>
        <pc:spChg chg="del">
          <ac:chgData name="Glen Jones" userId="e846aaca-4b24-4b13-b0d0-f2308e16b284" providerId="ADAL" clId="{C0DC7F93-18B2-4F4B-A815-FBF6D0EBB0DA}" dt="2022-07-07T13:12:03.049" v="388" actId="478"/>
          <ac:spMkLst>
            <pc:docMk/>
            <pc:sldMk cId="3994542705" sldId="313"/>
            <ac:spMk id="4" creationId="{B9BDAC71-4B1A-462A-E782-B02980F7083C}"/>
          </ac:spMkLst>
        </pc:spChg>
        <pc:spChg chg="add mod">
          <ac:chgData name="Glen Jones" userId="e846aaca-4b24-4b13-b0d0-f2308e16b284" providerId="ADAL" clId="{C0DC7F93-18B2-4F4B-A815-FBF6D0EBB0DA}" dt="2022-07-07T13:12:20.696" v="399" actId="1076"/>
          <ac:spMkLst>
            <pc:docMk/>
            <pc:sldMk cId="3994542705" sldId="313"/>
            <ac:spMk id="7" creationId="{3E114899-63A3-833D-AAAB-DD014AE8B1A3}"/>
          </ac:spMkLst>
        </pc:spChg>
        <pc:picChg chg="del">
          <ac:chgData name="Glen Jones" userId="e846aaca-4b24-4b13-b0d0-f2308e16b284" providerId="ADAL" clId="{C0DC7F93-18B2-4F4B-A815-FBF6D0EBB0DA}" dt="2022-07-07T13:12:01.329" v="387" actId="478"/>
          <ac:picMkLst>
            <pc:docMk/>
            <pc:sldMk cId="3994542705" sldId="313"/>
            <ac:picMk id="8" creationId="{7D4BC32F-332C-BC5A-DCDF-8BA47E7FA2EC}"/>
          </ac:picMkLst>
        </pc:picChg>
      </pc:sldChg>
      <pc:sldChg chg="modSp mod">
        <pc:chgData name="Glen Jones" userId="e846aaca-4b24-4b13-b0d0-f2308e16b284" providerId="ADAL" clId="{C0DC7F93-18B2-4F4B-A815-FBF6D0EBB0DA}" dt="2022-07-07T13:13:27.121" v="457" actId="20577"/>
        <pc:sldMkLst>
          <pc:docMk/>
          <pc:sldMk cId="2578932549" sldId="314"/>
        </pc:sldMkLst>
        <pc:spChg chg="mod">
          <ac:chgData name="Glen Jones" userId="e846aaca-4b24-4b13-b0d0-f2308e16b284" providerId="ADAL" clId="{C0DC7F93-18B2-4F4B-A815-FBF6D0EBB0DA}" dt="2022-07-07T13:13:20.794" v="444" actId="6549"/>
          <ac:spMkLst>
            <pc:docMk/>
            <pc:sldMk cId="2578932549" sldId="314"/>
            <ac:spMk id="2" creationId="{871F52B6-B1E5-A1FF-1BD3-5FF6AF4DC0F8}"/>
          </ac:spMkLst>
        </pc:spChg>
        <pc:spChg chg="mod">
          <ac:chgData name="Glen Jones" userId="e846aaca-4b24-4b13-b0d0-f2308e16b284" providerId="ADAL" clId="{C0DC7F93-18B2-4F4B-A815-FBF6D0EBB0DA}" dt="2022-07-07T13:13:27.121" v="457" actId="20577"/>
          <ac:spMkLst>
            <pc:docMk/>
            <pc:sldMk cId="2578932549" sldId="314"/>
            <ac:spMk id="7" creationId="{3E114899-63A3-833D-AAAB-DD014AE8B1A3}"/>
          </ac:spMkLst>
        </pc:spChg>
      </pc:sldChg>
      <pc:sldChg chg="addSp delSp modSp mod">
        <pc:chgData name="Glen Jones" userId="e846aaca-4b24-4b13-b0d0-f2308e16b284" providerId="ADAL" clId="{C0DC7F93-18B2-4F4B-A815-FBF6D0EBB0DA}" dt="2022-07-07T13:14:32.185" v="514" actId="20577"/>
        <pc:sldMkLst>
          <pc:docMk/>
          <pc:sldMk cId="763442519" sldId="315"/>
        </pc:sldMkLst>
        <pc:spChg chg="mod">
          <ac:chgData name="Glen Jones" userId="e846aaca-4b24-4b13-b0d0-f2308e16b284" providerId="ADAL" clId="{C0DC7F93-18B2-4F4B-A815-FBF6D0EBB0DA}" dt="2022-07-07T13:13:40.946" v="468" actId="6549"/>
          <ac:spMkLst>
            <pc:docMk/>
            <pc:sldMk cId="763442519" sldId="315"/>
            <ac:spMk id="2" creationId="{871F52B6-B1E5-A1FF-1BD3-5FF6AF4DC0F8}"/>
          </ac:spMkLst>
        </pc:spChg>
        <pc:spChg chg="add mod">
          <ac:chgData name="Glen Jones" userId="e846aaca-4b24-4b13-b0d0-f2308e16b284" providerId="ADAL" clId="{C0DC7F93-18B2-4F4B-A815-FBF6D0EBB0DA}" dt="2022-07-07T13:14:32.185" v="514" actId="20577"/>
          <ac:spMkLst>
            <pc:docMk/>
            <pc:sldMk cId="763442519" sldId="315"/>
            <ac:spMk id="7" creationId="{CA6DB782-EEAA-DCE9-A51A-ABA44CD95B17}"/>
          </ac:spMkLst>
        </pc:spChg>
        <pc:spChg chg="del">
          <ac:chgData name="Glen Jones" userId="e846aaca-4b24-4b13-b0d0-f2308e16b284" providerId="ADAL" clId="{C0DC7F93-18B2-4F4B-A815-FBF6D0EBB0DA}" dt="2022-07-07T13:13:44.106" v="469" actId="478"/>
          <ac:spMkLst>
            <pc:docMk/>
            <pc:sldMk cId="763442519" sldId="315"/>
            <ac:spMk id="8" creationId="{B3B50C42-D735-564A-FEA6-CE4F7402A998}"/>
          </ac:spMkLst>
        </pc:spChg>
        <pc:spChg chg="mod">
          <ac:chgData name="Glen Jones" userId="e846aaca-4b24-4b13-b0d0-f2308e16b284" providerId="ADAL" clId="{C0DC7F93-18B2-4F4B-A815-FBF6D0EBB0DA}" dt="2022-07-07T13:14:07.073" v="488" actId="1076"/>
          <ac:spMkLst>
            <pc:docMk/>
            <pc:sldMk cId="763442519" sldId="315"/>
            <ac:spMk id="9" creationId="{1DCF3D79-6DCE-F0A0-A084-C54E1745C8FC}"/>
          </ac:spMkLst>
        </pc:spChg>
      </pc:sldChg>
      <pc:sldChg chg="del">
        <pc:chgData name="Glen Jones" userId="e846aaca-4b24-4b13-b0d0-f2308e16b284" providerId="ADAL" clId="{C0DC7F93-18B2-4F4B-A815-FBF6D0EBB0DA}" dt="2022-07-07T13:19:23.683" v="693" actId="47"/>
        <pc:sldMkLst>
          <pc:docMk/>
          <pc:sldMk cId="1984132102" sldId="316"/>
        </pc:sldMkLst>
      </pc:sldChg>
      <pc:sldChg chg="modSp mod">
        <pc:chgData name="Glen Jones" userId="e846aaca-4b24-4b13-b0d0-f2308e16b284" providerId="ADAL" clId="{C0DC7F93-18B2-4F4B-A815-FBF6D0EBB0DA}" dt="2022-07-07T13:20:00.674" v="745" actId="20577"/>
        <pc:sldMkLst>
          <pc:docMk/>
          <pc:sldMk cId="2545958261" sldId="317"/>
        </pc:sldMkLst>
        <pc:spChg chg="mod">
          <ac:chgData name="Glen Jones" userId="e846aaca-4b24-4b13-b0d0-f2308e16b284" providerId="ADAL" clId="{C0DC7F93-18B2-4F4B-A815-FBF6D0EBB0DA}" dt="2022-07-07T13:19:35.690" v="708" actId="20577"/>
          <ac:spMkLst>
            <pc:docMk/>
            <pc:sldMk cId="2545958261" sldId="317"/>
            <ac:spMk id="2" creationId="{871F52B6-B1E5-A1FF-1BD3-5FF6AF4DC0F8}"/>
          </ac:spMkLst>
        </pc:spChg>
        <pc:spChg chg="mod">
          <ac:chgData name="Glen Jones" userId="e846aaca-4b24-4b13-b0d0-f2308e16b284" providerId="ADAL" clId="{C0DC7F93-18B2-4F4B-A815-FBF6D0EBB0DA}" dt="2022-07-07T13:19:49.690" v="728" actId="6549"/>
          <ac:spMkLst>
            <pc:docMk/>
            <pc:sldMk cId="2545958261" sldId="317"/>
            <ac:spMk id="7" creationId="{CA6DB782-EEAA-DCE9-A51A-ABA44CD95B17}"/>
          </ac:spMkLst>
        </pc:spChg>
        <pc:spChg chg="mod">
          <ac:chgData name="Glen Jones" userId="e846aaca-4b24-4b13-b0d0-f2308e16b284" providerId="ADAL" clId="{C0DC7F93-18B2-4F4B-A815-FBF6D0EBB0DA}" dt="2022-07-07T13:20:00.674" v="745" actId="20577"/>
          <ac:spMkLst>
            <pc:docMk/>
            <pc:sldMk cId="2545958261" sldId="317"/>
            <ac:spMk id="9" creationId="{1DCF3D79-6DCE-F0A0-A084-C54E1745C8FC}"/>
          </ac:spMkLst>
        </pc:spChg>
      </pc:sldChg>
      <pc:sldChg chg="delSp modSp mod">
        <pc:chgData name="Glen Jones" userId="e846aaca-4b24-4b13-b0d0-f2308e16b284" providerId="ADAL" clId="{C0DC7F93-18B2-4F4B-A815-FBF6D0EBB0DA}" dt="2022-07-07T13:21:52.418" v="906" actId="478"/>
        <pc:sldMkLst>
          <pc:docMk/>
          <pc:sldMk cId="44673597" sldId="318"/>
        </pc:sldMkLst>
        <pc:spChg chg="mod">
          <ac:chgData name="Glen Jones" userId="e846aaca-4b24-4b13-b0d0-f2308e16b284" providerId="ADAL" clId="{C0DC7F93-18B2-4F4B-A815-FBF6D0EBB0DA}" dt="2022-07-07T13:21:24.938" v="869" actId="6549"/>
          <ac:spMkLst>
            <pc:docMk/>
            <pc:sldMk cId="44673597" sldId="318"/>
            <ac:spMk id="2" creationId="{871F52B6-B1E5-A1FF-1BD3-5FF6AF4DC0F8}"/>
          </ac:spMkLst>
        </pc:spChg>
        <pc:spChg chg="mod">
          <ac:chgData name="Glen Jones" userId="e846aaca-4b24-4b13-b0d0-f2308e16b284" providerId="ADAL" clId="{C0DC7F93-18B2-4F4B-A815-FBF6D0EBB0DA}" dt="2022-07-07T13:21:49.410" v="905" actId="14100"/>
          <ac:spMkLst>
            <pc:docMk/>
            <pc:sldMk cId="44673597" sldId="318"/>
            <ac:spMk id="8" creationId="{C6456A82-06D1-14D4-07EC-CB797F98BDD9}"/>
          </ac:spMkLst>
        </pc:spChg>
        <pc:spChg chg="del">
          <ac:chgData name="Glen Jones" userId="e846aaca-4b24-4b13-b0d0-f2308e16b284" providerId="ADAL" clId="{C0DC7F93-18B2-4F4B-A815-FBF6D0EBB0DA}" dt="2022-07-07T13:21:52.418" v="906" actId="478"/>
          <ac:spMkLst>
            <pc:docMk/>
            <pc:sldMk cId="44673597" sldId="318"/>
            <ac:spMk id="9" creationId="{BDC954A1-6F20-3C22-5B33-C93B91ADF99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7561F-101A-F71A-9538-1BE40C0C15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8708F8-F549-19B9-B5E9-F6C9A2EC0C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E6A87-3554-35A2-EB9F-C087A302B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1A1AF-A0A4-76E6-AF37-33DBEA645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C546EB-BD76-CF2F-DBE0-1B1312201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959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8506E-0068-61B6-0BDE-0584470CF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810A5C-D50C-F2D7-04C1-98CDF42DA3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A88B7-BC44-083B-5A89-38E48CDA7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90386E-C086-9109-CD35-4667354BF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7EF317-5A25-0D91-87DE-696689524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360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051DDA-DA64-08C6-2B57-BA18C48185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BB6CC5-B628-045C-F60B-D87BC9E77C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61C6D9-2459-5CDE-4BD1-D54E6FF4B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12EDD-406B-B55C-3471-59427BCDF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04589-AD70-B175-BC69-C52100ABF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8948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4">
            <a:extLst>
              <a:ext uri="{FF2B5EF4-FFF2-40B4-BE49-F238E27FC236}">
                <a16:creationId xmlns:a16="http://schemas.microsoft.com/office/drawing/2014/main" id="{97726840-FCDC-3396-18D3-F4056FFDD25C}"/>
              </a:ext>
            </a:extLst>
          </p:cNvPr>
          <p:cNvSpPr/>
          <p:nvPr userDrawn="1"/>
        </p:nvSpPr>
        <p:spPr bwMode="auto">
          <a:xfrm>
            <a:off x="609601" y="438150"/>
            <a:ext cx="10960100" cy="5957888"/>
          </a:xfrm>
          <a:prstGeom prst="roundRect">
            <a:avLst>
              <a:gd name="adj" fmla="val 2649"/>
            </a:avLst>
          </a:prstGeom>
          <a:solidFill>
            <a:schemeClr val="bg1">
              <a:alpha val="90000"/>
            </a:schemeClr>
          </a:solidFill>
          <a:ln w="254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350" dirty="0"/>
              <a:t> </a:t>
            </a:r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609598" y="478895"/>
            <a:ext cx="10960100" cy="994306"/>
          </a:xfrm>
        </p:spPr>
        <p:txBody>
          <a:bodyPr>
            <a:noAutofit/>
          </a:bodyPr>
          <a:lstStyle>
            <a:lvl1pPr>
              <a:defRPr>
                <a:latin typeface="Andika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4184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C13FA7-B0B6-3E3B-95AC-9262D080E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D201D-1E82-355D-5749-24E3A3D101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5CBD6-A1FC-9BAA-4EA5-3AAD2C51B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F3269-7515-53D8-7DA3-632026436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58DC7-4C23-8FF0-24CE-4F561CEEB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228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598DC-825E-D43D-947E-006CF853F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6A9971-C19B-51EA-6BD6-E5A0E733B2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883CAF-3B78-60C5-A722-CAD0CB086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B286FD-A71D-FB13-55FE-5C5024F94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EEB5C2-450C-8AA9-CF48-903D4A2FB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695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77A19-4D19-2C59-C2EA-B1D59F8C3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0E973-05F1-F28B-398B-C49133BBDD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D1838A-CCCB-022E-5F7F-4C56CC6880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53E44C-54F6-C849-BA18-801FF28FC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BC5939-86D5-2FAF-CB55-269268D91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FC5265-00F5-F94E-DB2B-870300A51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215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07F2D-8C4F-C9A5-BFF7-D6387ABD3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3333E2-EC1C-9931-2C4C-9FB413B1D5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C05E39-DFC6-30FA-FAC3-DD48412E08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31275E-E149-9479-3183-28AC13BFAE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C01871-174E-D878-B7C9-78826DB2D4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E68440-F8AE-9BA5-D892-8507B4335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C640AA-5429-A788-E900-6830F9A8D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CB6C36-2EAF-ADCD-6690-B01CA705F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565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F5001-698F-AFA2-6D65-8F2F10B16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5B622E-0681-07AE-74B3-A8DD73EC5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4263E8-DE8F-DD9C-790F-444F76DE4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264EF8-98D9-71EB-9633-2C35E01FE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70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C31865-D6B9-A88E-1272-0E1574DF9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4FB291-74B2-72E4-F9E8-A1FE38D7F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EA834E-8FA2-2306-E6FA-E3C880ABF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67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04829-5736-0B6A-A911-001A09CFB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3995B-729E-81D1-E1DB-509659B2AC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BF2578-4BEA-C9A9-311E-ACC4530617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A43992-FB7B-2EAC-32B3-194C6781F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46178E-06B5-2871-9BA9-2B562E80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4EAA49-0173-C5BA-76FB-91A7ED2E8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04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EEACB-00A9-B2D2-E0C8-D395A39DF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9A77A9-EB3F-E7B3-FCD4-1BA841C7F4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F980E8-EB31-5A5E-02CB-46327B00A3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DDC870-02F5-302A-8CB4-18A8BA110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68548-7A33-4D15-A407-A42BC9A8705F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7F3CF3-0E14-F69F-AE87-32114DFB1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738CE3-9941-0DE3-6197-78F6B446D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644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7B3EBF-89D3-FBCF-93C2-163AB7E56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DD01D6-9E2D-8775-6E95-D2CB64C404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226EB-5DF9-AAC0-4A61-87693ADEA6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68548-7A33-4D15-A407-A42BC9A8705F}" type="datetimeFigureOut">
              <a:rPr lang="en-GB" smtClean="0"/>
              <a:t>16/02/2024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317FE-1755-A983-76FC-40F20C2FD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9D2AD3-3148-6039-6539-E295A38583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40393B-D931-42D2-92B3-04A1FAEA89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012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ello@emile-education.com?subject=Emile%20-%20Spelling%20Scheme%20Slides%20-%20School%20Feedback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E8CFF44C-56B5-9BAD-F711-8E7073B915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" y="0"/>
            <a:ext cx="1218793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7068F54-0B61-7969-2B64-A078307DF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596"/>
            <a:ext cx="10515600" cy="1325563"/>
          </a:xfrm>
          <a:prstGeom prst="roundRect">
            <a:avLst/>
          </a:prstGeom>
          <a:solidFill>
            <a:srgbClr val="7030A0"/>
          </a:solidFill>
        </p:spPr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 How to Use this </a:t>
            </a:r>
            <a:r>
              <a:rPr lang="en-GB" b="1" dirty="0" err="1">
                <a:solidFill>
                  <a:schemeClr val="bg1"/>
                </a:solidFill>
              </a:rPr>
              <a:t>Powerpoint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216E9B-A822-3D56-CF7F-CACC9AF590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6225" y="1608755"/>
            <a:ext cx="10039547" cy="4859847"/>
          </a:xfrm>
          <a:prstGeom prst="roundRect">
            <a:avLst/>
          </a:prstGeom>
          <a:solidFill>
            <a:srgbClr val="EF8023"/>
          </a:solidFill>
        </p:spPr>
        <p:txBody>
          <a:bodyPr lIns="360000" tIns="216000" rIns="360000" bIns="144000"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</a:rPr>
              <a:t>These slides have been designed to be used in </a:t>
            </a:r>
            <a:r>
              <a:rPr lang="en-GB" dirty="0" err="1">
                <a:solidFill>
                  <a:schemeClr val="bg1"/>
                </a:solidFill>
              </a:rPr>
              <a:t>Powerpoint</a:t>
            </a:r>
            <a:r>
              <a:rPr lang="en-GB" dirty="0">
                <a:solidFill>
                  <a:schemeClr val="bg1"/>
                </a:solidFill>
              </a:rPr>
              <a:t> as a </a:t>
            </a:r>
            <a:r>
              <a:rPr lang="en-GB" i="1" u="sng" dirty="0">
                <a:solidFill>
                  <a:schemeClr val="bg1"/>
                </a:solidFill>
              </a:rPr>
              <a:t>Slide Show. </a:t>
            </a:r>
          </a:p>
          <a:p>
            <a:pPr marL="0" indent="0" algn="ctr">
              <a:buNone/>
            </a:pPr>
            <a:endParaRPr lang="en-GB" i="1" u="sng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</a:rPr>
              <a:t>There are text and images that will overlap and cause confusion, if used in desktop mode. </a:t>
            </a:r>
          </a:p>
          <a:p>
            <a:pPr marL="0" indent="0" algn="ctr">
              <a:buNone/>
            </a:pPr>
            <a:endParaRPr lang="en-GB" i="1" u="sng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i="1" u="sng" dirty="0">
                <a:solidFill>
                  <a:schemeClr val="bg1"/>
                </a:solidFill>
              </a:rPr>
              <a:t>To open this in Slide Show mode, </a:t>
            </a:r>
            <a:r>
              <a:rPr lang="en-GB" sz="2400" i="1" u="sng" dirty="0">
                <a:solidFill>
                  <a:schemeClr val="bg1"/>
                </a:solidFill>
              </a:rPr>
              <a:t>please</a:t>
            </a:r>
            <a:r>
              <a:rPr lang="en-GB" i="1" u="sng" dirty="0">
                <a:solidFill>
                  <a:schemeClr val="bg1"/>
                </a:solidFill>
              </a:rPr>
              <a:t> click “Slide Show” on the menu above and then “From Beginning”. </a:t>
            </a:r>
          </a:p>
          <a:p>
            <a:pPr marL="0" indent="0" algn="ctr">
              <a:buNone/>
            </a:pPr>
            <a:endParaRPr lang="en-GB" i="1" u="sng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GB" dirty="0">
                <a:solidFill>
                  <a:schemeClr val="bg1"/>
                </a:solidFill>
              </a:rPr>
              <a:t>Thank you from the Emile Team.</a:t>
            </a:r>
          </a:p>
          <a:p>
            <a:pPr marL="0" indent="0" algn="ctr">
              <a:buNone/>
            </a:pPr>
            <a:r>
              <a:rPr lang="en-GB" sz="1700" dirty="0">
                <a:solidFill>
                  <a:schemeClr val="bg1"/>
                </a:solidFill>
              </a:rPr>
              <a:t>If you have any feedback, or would just like to say “hello”, </a:t>
            </a:r>
          </a:p>
          <a:p>
            <a:pPr marL="0" indent="0" algn="ctr">
              <a:buNone/>
            </a:pPr>
            <a:r>
              <a:rPr lang="en-GB" sz="1700" dirty="0">
                <a:solidFill>
                  <a:schemeClr val="bg1"/>
                </a:solidFill>
              </a:rPr>
              <a:t>please email us at: </a:t>
            </a:r>
            <a:r>
              <a:rPr lang="en-GB" sz="17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hello@emile-education.com</a:t>
            </a:r>
            <a:r>
              <a:rPr lang="en-GB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5E548DCA-B3A8-EBC4-5FC1-B72999372C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62" y="390426"/>
            <a:ext cx="2092311" cy="739911"/>
          </a:xfrm>
          <a:prstGeom prst="rect">
            <a:avLst/>
          </a:prstGeom>
        </p:spPr>
      </p:pic>
      <p:pic>
        <p:nvPicPr>
          <p:cNvPr id="10" name="Picture 9" descr="A toy figurine of a cartoon character&#10;&#10;Description automatically generated with low confidence">
            <a:extLst>
              <a:ext uri="{FF2B5EF4-FFF2-40B4-BE49-F238E27FC236}">
                <a16:creationId xmlns:a16="http://schemas.microsoft.com/office/drawing/2014/main" id="{D54D3FF8-31FE-8CAE-B56F-CE723BA056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7292" y="3956110"/>
            <a:ext cx="2333016" cy="233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754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flag flying in front of a building&#10;&#10;Description automatically generated with low confidence">
            <a:extLst>
              <a:ext uri="{FF2B5EF4-FFF2-40B4-BE49-F238E27FC236}">
                <a16:creationId xmlns:a16="http://schemas.microsoft.com/office/drawing/2014/main" id="{5751194D-481E-9C5D-7FA7-4F13A3F54E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Picture 4" descr="A close-up of a toy&#10;&#10;Description automatically generated with medium confidence">
            <a:extLst>
              <a:ext uri="{FF2B5EF4-FFF2-40B4-BE49-F238E27FC236}">
                <a16:creationId xmlns:a16="http://schemas.microsoft.com/office/drawing/2014/main" id="{AEDAD691-208A-0D7D-25BA-7AEC5B59A7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25400" y="4217426"/>
            <a:ext cx="2049449" cy="264057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F27B061C-BBB5-7253-90D7-E79123DB55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9976604"/>
              </p:ext>
            </p:extLst>
          </p:nvPr>
        </p:nvGraphicFramePr>
        <p:xfrm>
          <a:off x="3009494" y="597746"/>
          <a:ext cx="6173010" cy="5022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6505">
                  <a:extLst>
                    <a:ext uri="{9D8B030D-6E8A-4147-A177-3AD203B41FA5}">
                      <a16:colId xmlns:a16="http://schemas.microsoft.com/office/drawing/2014/main" val="100053916"/>
                    </a:ext>
                  </a:extLst>
                </a:gridCol>
                <a:gridCol w="3086505">
                  <a:extLst>
                    <a:ext uri="{9D8B030D-6E8A-4147-A177-3AD203B41FA5}">
                      <a16:colId xmlns:a16="http://schemas.microsoft.com/office/drawing/2014/main" val="3074923577"/>
                    </a:ext>
                  </a:extLst>
                </a:gridCol>
              </a:tblGrid>
              <a:tr h="541867">
                <a:tc>
                  <a:txBody>
                    <a:bodyPr/>
                    <a:lstStyle/>
                    <a:p>
                      <a:r>
                        <a:rPr lang="en-GB" dirty="0"/>
                        <a:t>Activity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Game Code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527238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dirty="0"/>
                        <a:t>Learn game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SY4T3AW5L</a:t>
                      </a:r>
                      <a:endParaRPr lang="en-GB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7501023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dirty="0"/>
                        <a:t>Practise game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SY4T3AW5P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591201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dirty="0"/>
                        <a:t>Snake game (app only)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SY4T3AW5S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525386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dirty="0"/>
                        <a:t>Frogger game (app only)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SY4T3AW5F</a:t>
                      </a:r>
                      <a:endParaRPr lang="en-GB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084981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dirty="0"/>
                        <a:t>Anagram game (app only)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SY4T3AW5A</a:t>
                      </a:r>
                      <a:endParaRPr lang="en-GB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388804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dirty="0"/>
                        <a:t>Sailing game (app only)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SY4T3AW5Sa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980635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r>
                        <a:rPr lang="en-GB" dirty="0"/>
                        <a:t>Feast game (app only)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SY4T3AW5Fe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414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796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5E-6 2.59259E-6 L -0.26094 -0.0129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47" y="-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E3CE584-2ACA-BE42-09FD-E9BD0CBC1E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8469" cy="685800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40C0DE9-4616-D010-D784-48D440E2B823}"/>
              </a:ext>
            </a:extLst>
          </p:cNvPr>
          <p:cNvSpPr/>
          <p:nvPr/>
        </p:nvSpPr>
        <p:spPr>
          <a:xfrm>
            <a:off x="2132753" y="1660124"/>
            <a:ext cx="8016536" cy="413699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966A3210-099B-A818-277B-57A114BDDAA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96202" y="3806660"/>
            <a:ext cx="2556073" cy="1424548"/>
          </a:xfrm>
          <a:prstGeom prst="rect">
            <a:avLst/>
          </a:prstGeom>
        </p:spPr>
      </p:pic>
      <p:sp>
        <p:nvSpPr>
          <p:cNvPr id="11266" name="Title 1">
            <a:extLst>
              <a:ext uri="{FF2B5EF4-FFF2-40B4-BE49-F238E27FC236}">
                <a16:creationId xmlns:a16="http://schemas.microsoft.com/office/drawing/2014/main" id="{9AFD9B2D-C6E6-FEA9-2F40-C75AC71C5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4144" y="573434"/>
            <a:ext cx="8709891" cy="870533"/>
          </a:xfrm>
          <a:prstGeom prst="roundRect">
            <a:avLst>
              <a:gd name="adj" fmla="val 50000"/>
            </a:avLst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hangingPunct="1"/>
            <a:r>
              <a:rPr lang="en-GB" altLang="en-US" sz="2800" dirty="0">
                <a:solidFill>
                  <a:schemeClr val="bg1"/>
                </a:solidFill>
                <a:latin typeface="+mj-lt"/>
              </a:rPr>
              <a:t>Here are </a:t>
            </a:r>
            <a:r>
              <a:rPr lang="en-GB" altLang="en-US" sz="2800">
                <a:solidFill>
                  <a:schemeClr val="bg1"/>
                </a:solidFill>
                <a:latin typeface="+mj-lt"/>
              </a:rPr>
              <a:t>this week’s </a:t>
            </a:r>
            <a:r>
              <a:rPr lang="en-GB" altLang="en-US" sz="2800" dirty="0">
                <a:solidFill>
                  <a:schemeClr val="bg1"/>
                </a:solidFill>
                <a:latin typeface="+mj-lt"/>
              </a:rPr>
              <a:t>spellings to practise: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4A98FF5-4F3C-D9B6-7AF1-1894F09399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67047" y="1829648"/>
            <a:ext cx="3267562" cy="3797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72000" rIns="0" bIns="720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000" dirty="0">
                <a:solidFill>
                  <a:schemeClr val="tx1"/>
                </a:solidFill>
                <a:latin typeface="+mn-lt"/>
              </a:rPr>
              <a:t>1. 	universe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000" dirty="0">
                <a:solidFill>
                  <a:schemeClr val="tx1"/>
                </a:solidFill>
                <a:latin typeface="+mn-lt"/>
              </a:rPr>
              <a:t>2.	union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000" dirty="0">
                <a:solidFill>
                  <a:schemeClr val="tx1"/>
                </a:solidFill>
                <a:latin typeface="+mn-lt"/>
              </a:rPr>
              <a:t>3.	unicycle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000" dirty="0">
                <a:solidFill>
                  <a:schemeClr val="tx1"/>
                </a:solidFill>
                <a:latin typeface="+mn-lt"/>
              </a:rPr>
              <a:t>4.	unison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000" dirty="0">
                <a:solidFill>
                  <a:schemeClr val="tx1"/>
                </a:solidFill>
                <a:latin typeface="+mn-lt"/>
              </a:rPr>
              <a:t>5.	unit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000" dirty="0">
                <a:solidFill>
                  <a:schemeClr val="tx1"/>
                </a:solidFill>
                <a:latin typeface="+mn-lt"/>
              </a:rPr>
              <a:t>6.	bicycle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000" dirty="0">
                <a:solidFill>
                  <a:schemeClr val="tx1"/>
                </a:solidFill>
                <a:latin typeface="+mn-lt"/>
              </a:rPr>
              <a:t>7.	biannual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000" dirty="0">
                <a:solidFill>
                  <a:schemeClr val="tx1"/>
                </a:solidFill>
                <a:latin typeface="+mn-lt"/>
              </a:rPr>
              <a:t>8.	biweekly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904D6C1-734D-0AB9-F629-AB913652AE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4609" y="1829648"/>
            <a:ext cx="4260338" cy="24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72000" rIns="0" bIns="7200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rgbClr val="1C1C1C"/>
                </a:solidFill>
                <a:latin typeface="Twinkl" pitchFamily="2" charset="0"/>
                <a:ea typeface="Sassoon Infant Rg" pitchFamily="50" charset="0"/>
                <a:cs typeface="Sassoon Infant Rg" pitchFamily="50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en-GB" altLang="en-US" sz="2000" dirty="0">
                <a:solidFill>
                  <a:schemeClr val="tx1"/>
                </a:solidFill>
                <a:latin typeface="+mn-lt"/>
              </a:rPr>
              <a:t>9.	</a:t>
            </a:r>
            <a:r>
              <a:rPr lang="it-IT" altLang="en-US" sz="2000" dirty="0">
                <a:solidFill>
                  <a:schemeClr val="tx1"/>
                </a:solidFill>
                <a:latin typeface="+mn-lt"/>
              </a:rPr>
              <a:t>tricycle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en-US" sz="2000" dirty="0">
                <a:solidFill>
                  <a:schemeClr val="tx1"/>
                </a:solidFill>
                <a:latin typeface="+mn-lt"/>
              </a:rPr>
              <a:t>10.	triangle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en-US" sz="2000" dirty="0">
                <a:solidFill>
                  <a:schemeClr val="tx1"/>
                </a:solidFill>
                <a:latin typeface="+mn-lt"/>
              </a:rPr>
              <a:t>11.	triathlon 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en-US" sz="2000" dirty="0">
                <a:solidFill>
                  <a:schemeClr val="tx1"/>
                </a:solidFill>
                <a:latin typeface="+mn-lt"/>
              </a:rPr>
              <a:t>12.	quadbike</a:t>
            </a:r>
          </a:p>
          <a:p>
            <a:pPr>
              <a:lnSpc>
                <a:spcPct val="150000"/>
              </a:lnSpc>
              <a:spcBef>
                <a:spcPct val="0"/>
              </a:spcBef>
              <a:buNone/>
            </a:pPr>
            <a:r>
              <a:rPr lang="it-IT" altLang="en-US" sz="2000" dirty="0">
                <a:solidFill>
                  <a:schemeClr val="tx1"/>
                </a:solidFill>
                <a:latin typeface="+mn-lt"/>
              </a:rPr>
              <a:t>13.	quadrilateral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3713B37-7DCF-2EAA-41C3-495F4B27D6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9280" y="287383"/>
            <a:ext cx="753554" cy="12436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44 0.1287 L 1.29258 0.469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557" y="1706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12927D0-1A09-963C-1D1D-78C9041289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18" t="1749" r="15443"/>
          <a:stretch/>
        </p:blipFill>
        <p:spPr>
          <a:xfrm>
            <a:off x="13648" y="0"/>
            <a:ext cx="12178352" cy="68978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2E7211-B3C0-8C62-17A1-5F712D739F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3895" y="1963668"/>
            <a:ext cx="10022889" cy="2049040"/>
          </a:xfrm>
          <a:prstGeom prst="roundRect">
            <a:avLst>
              <a:gd name="adj" fmla="val 34651"/>
            </a:avLst>
          </a:prstGeom>
          <a:solidFill>
            <a:srgbClr val="EF802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  <a:latin typeface="+mn-lt"/>
                <a:ea typeface="Andika"/>
                <a:cs typeface="Andika"/>
              </a:rPr>
              <a:t>The word families </a:t>
            </a:r>
            <a:br>
              <a:rPr lang="en-GB" sz="4800" dirty="0">
                <a:latin typeface="+mn-lt"/>
                <a:ea typeface="Andika" panose="02000000000000000000" pitchFamily="2" charset="0"/>
                <a:cs typeface="Andika" panose="02000000000000000000" pitchFamily="2" charset="0"/>
              </a:rPr>
            </a:br>
            <a:r>
              <a:rPr lang="en-GB" sz="4800" dirty="0" err="1">
                <a:solidFill>
                  <a:schemeClr val="bg1"/>
                </a:solidFill>
                <a:latin typeface="+mn-lt"/>
                <a:ea typeface="Andika"/>
                <a:cs typeface="Andika"/>
              </a:rPr>
              <a:t>uni</a:t>
            </a:r>
            <a:r>
              <a:rPr lang="en-GB" sz="4800" dirty="0">
                <a:solidFill>
                  <a:schemeClr val="bg1"/>
                </a:solidFill>
                <a:latin typeface="+mn-lt"/>
                <a:ea typeface="Andika"/>
                <a:cs typeface="Andika"/>
              </a:rPr>
              <a:t>, bi, tri and quad.</a:t>
            </a:r>
          </a:p>
        </p:txBody>
      </p:sp>
      <p:pic>
        <p:nvPicPr>
          <p:cNvPr id="8" name="Picture 7" descr="A picture containing logo&#10;&#10;Description automatically generated">
            <a:extLst>
              <a:ext uri="{FF2B5EF4-FFF2-40B4-BE49-F238E27FC236}">
                <a16:creationId xmlns:a16="http://schemas.microsoft.com/office/drawing/2014/main" id="{A827A24B-0732-6DE0-FE33-3D635E70101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7260" y="217780"/>
            <a:ext cx="2092311" cy="739911"/>
          </a:xfrm>
          <a:prstGeom prst="rect">
            <a:avLst/>
          </a:prstGeom>
        </p:spPr>
      </p:pic>
      <p:pic>
        <p:nvPicPr>
          <p:cNvPr id="9" name="Picture 8" descr="A picture containing toy, vector graphics&#10;&#10;Description automatically generated">
            <a:extLst>
              <a:ext uri="{FF2B5EF4-FFF2-40B4-BE49-F238E27FC236}">
                <a16:creationId xmlns:a16="http://schemas.microsoft.com/office/drawing/2014/main" id="{90ADF164-8257-4AF4-7453-5F51412440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14422" y="-2922353"/>
            <a:ext cx="3598449" cy="276708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AABC1196-8656-1F4A-03C7-E7E465734BC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9312" y="3848777"/>
            <a:ext cx="2148583" cy="340202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10327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4.44444E-6 L 0.12409 0.548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98" y="2740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2.22222E-6 L -0.23294 -0.0773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54" y="-386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outdoor, light, outdoor object, day&#10;&#10;Description automatically generated">
            <a:extLst>
              <a:ext uri="{FF2B5EF4-FFF2-40B4-BE49-F238E27FC236}">
                <a16:creationId xmlns:a16="http://schemas.microsoft.com/office/drawing/2014/main" id="{BC56475D-19B2-0024-E152-4E1A202922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31938AE-C7D9-634F-66A1-F3735A64F606}"/>
              </a:ext>
            </a:extLst>
          </p:cNvPr>
          <p:cNvSpPr txBox="1">
            <a:spLocks/>
          </p:cNvSpPr>
          <p:nvPr/>
        </p:nvSpPr>
        <p:spPr>
          <a:xfrm>
            <a:off x="461555" y="355846"/>
            <a:ext cx="10529128" cy="1514930"/>
          </a:xfrm>
          <a:prstGeom prst="roundRect">
            <a:avLst>
              <a:gd name="adj" fmla="val 21923"/>
            </a:avLst>
          </a:prstGeom>
          <a:solidFill>
            <a:srgbClr val="EF802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Words starting </a:t>
            </a:r>
            <a:r>
              <a:rPr lang="en-GB" sz="3600" dirty="0" err="1">
                <a:solidFill>
                  <a:srgbClr val="7030A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uni</a:t>
            </a:r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, </a:t>
            </a:r>
            <a:r>
              <a:rPr lang="en-GB" sz="3600" dirty="0">
                <a:solidFill>
                  <a:srgbClr val="7030A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bi</a:t>
            </a:r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,</a:t>
            </a:r>
            <a:r>
              <a:rPr lang="en-GB" sz="3600" dirty="0">
                <a:solidFill>
                  <a:schemeClr val="bg1"/>
                </a:solidFill>
                <a:latin typeface="+mn-lt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n-GB" sz="3600" dirty="0">
                <a:solidFill>
                  <a:srgbClr val="7030A0"/>
                </a:solidFill>
                <a:latin typeface="+mn-lt"/>
                <a:ea typeface="Andika" panose="02000000000000000000" pitchFamily="2" charset="0"/>
                <a:cs typeface="Andika" panose="02000000000000000000" pitchFamily="2" charset="0"/>
              </a:rPr>
              <a:t>tri</a:t>
            </a:r>
            <a:r>
              <a:rPr lang="en-GB" sz="3600" dirty="0">
                <a:solidFill>
                  <a:schemeClr val="bg1"/>
                </a:solidFill>
                <a:latin typeface="+mn-lt"/>
                <a:ea typeface="Andika" panose="02000000000000000000" pitchFamily="2" charset="0"/>
                <a:cs typeface="Andika" panose="02000000000000000000" pitchFamily="2" charset="0"/>
              </a:rPr>
              <a:t>  or </a:t>
            </a:r>
            <a:r>
              <a:rPr lang="en-GB" sz="3600" dirty="0">
                <a:solidFill>
                  <a:srgbClr val="7030A0"/>
                </a:solidFill>
                <a:latin typeface="+mn-lt"/>
                <a:ea typeface="Andika" panose="02000000000000000000" pitchFamily="2" charset="0"/>
                <a:cs typeface="Andika" panose="02000000000000000000" pitchFamily="2" charset="0"/>
              </a:rPr>
              <a:t>quad</a:t>
            </a:r>
            <a:r>
              <a:rPr lang="en-GB" sz="3600" dirty="0">
                <a:solidFill>
                  <a:schemeClr val="bg1"/>
                </a:solidFill>
                <a:latin typeface="+mn-lt"/>
                <a:ea typeface="Andika" panose="02000000000000000000" pitchFamily="2" charset="0"/>
                <a:cs typeface="Andika" panose="02000000000000000000" pitchFamily="2" charset="0"/>
              </a:rPr>
              <a:t> indicate that they relate to a </a:t>
            </a:r>
            <a:r>
              <a:rPr lang="en-GB" sz="3600" u="sng" dirty="0">
                <a:solidFill>
                  <a:schemeClr val="bg1"/>
                </a:solidFill>
                <a:latin typeface="+mn-lt"/>
                <a:ea typeface="Andika" panose="02000000000000000000" pitchFamily="2" charset="0"/>
                <a:cs typeface="Andika" panose="02000000000000000000" pitchFamily="2" charset="0"/>
              </a:rPr>
              <a:t>number</a:t>
            </a:r>
            <a:r>
              <a:rPr lang="en-GB" sz="3600" dirty="0">
                <a:solidFill>
                  <a:schemeClr val="bg1"/>
                </a:solidFill>
                <a:latin typeface="+mn-lt"/>
                <a:ea typeface="Andika" panose="02000000000000000000" pitchFamily="2" charset="0"/>
                <a:cs typeface="Andika" panose="02000000000000000000" pitchFamily="2" charset="0"/>
              </a:rPr>
              <a:t>!</a:t>
            </a:r>
            <a:endParaRPr lang="en-GB" sz="3600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FF02DB8-C526-7614-0522-4D56A38D2D66}"/>
              </a:ext>
            </a:extLst>
          </p:cNvPr>
          <p:cNvSpPr txBox="1">
            <a:spLocks/>
          </p:cNvSpPr>
          <p:nvPr/>
        </p:nvSpPr>
        <p:spPr>
          <a:xfrm>
            <a:off x="461554" y="2117114"/>
            <a:ext cx="11469189" cy="828842"/>
          </a:xfrm>
          <a:prstGeom prst="roundRect">
            <a:avLst>
              <a:gd name="adj" fmla="val 21923"/>
            </a:avLst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Can you think of any words that start like this?</a:t>
            </a:r>
          </a:p>
        </p:txBody>
      </p:sp>
      <p:pic>
        <p:nvPicPr>
          <p:cNvPr id="7" name="Picture 6" descr="A close-up of a toy&#10;&#10;Description automatically generated with medium confidence">
            <a:extLst>
              <a:ext uri="{FF2B5EF4-FFF2-40B4-BE49-F238E27FC236}">
                <a16:creationId xmlns:a16="http://schemas.microsoft.com/office/drawing/2014/main" id="{3BCC8543-7B8D-F0F1-64E8-334E936C58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7141" y="287994"/>
            <a:ext cx="1484859" cy="191313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9AABA81-1AC8-7326-F59D-09A96A0D4102}"/>
              </a:ext>
            </a:extLst>
          </p:cNvPr>
          <p:cNvSpPr txBox="1">
            <a:spLocks/>
          </p:cNvSpPr>
          <p:nvPr/>
        </p:nvSpPr>
        <p:spPr>
          <a:xfrm>
            <a:off x="2586445" y="3162015"/>
            <a:ext cx="2281646" cy="694188"/>
          </a:xfrm>
          <a:prstGeom prst="roundRect">
            <a:avLst>
              <a:gd name="adj" fmla="val 21923"/>
            </a:avLst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universe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4D760BD-D356-69A6-FEC8-A514657CEB0F}"/>
              </a:ext>
            </a:extLst>
          </p:cNvPr>
          <p:cNvSpPr txBox="1">
            <a:spLocks/>
          </p:cNvSpPr>
          <p:nvPr/>
        </p:nvSpPr>
        <p:spPr>
          <a:xfrm>
            <a:off x="5124993" y="3162015"/>
            <a:ext cx="2281646" cy="694188"/>
          </a:xfrm>
          <a:prstGeom prst="roundRect">
            <a:avLst>
              <a:gd name="adj" fmla="val 21923"/>
            </a:avLst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unicycle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8CDFEEF-18AC-B9D3-305E-6D5AAD322210}"/>
              </a:ext>
            </a:extLst>
          </p:cNvPr>
          <p:cNvSpPr txBox="1">
            <a:spLocks/>
          </p:cNvSpPr>
          <p:nvPr/>
        </p:nvSpPr>
        <p:spPr>
          <a:xfrm>
            <a:off x="7663541" y="3162015"/>
            <a:ext cx="2281646" cy="694188"/>
          </a:xfrm>
          <a:prstGeom prst="roundRect">
            <a:avLst>
              <a:gd name="adj" fmla="val 21923"/>
            </a:avLst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unit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6BCEB91-2992-5FCF-D879-0D2BB756E4B6}"/>
              </a:ext>
            </a:extLst>
          </p:cNvPr>
          <p:cNvSpPr txBox="1">
            <a:spLocks/>
          </p:cNvSpPr>
          <p:nvPr/>
        </p:nvSpPr>
        <p:spPr>
          <a:xfrm>
            <a:off x="2586445" y="4074620"/>
            <a:ext cx="2281646" cy="694188"/>
          </a:xfrm>
          <a:prstGeom prst="roundRect">
            <a:avLst>
              <a:gd name="adj" fmla="val 21923"/>
            </a:avLst>
          </a:prstGeom>
          <a:solidFill>
            <a:srgbClr val="0070C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bicycle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D8490F0-72E3-9882-F184-44E254A3E58E}"/>
              </a:ext>
            </a:extLst>
          </p:cNvPr>
          <p:cNvSpPr txBox="1">
            <a:spLocks/>
          </p:cNvSpPr>
          <p:nvPr/>
        </p:nvSpPr>
        <p:spPr>
          <a:xfrm>
            <a:off x="5124993" y="4074620"/>
            <a:ext cx="2281646" cy="694188"/>
          </a:xfrm>
          <a:prstGeom prst="roundRect">
            <a:avLst>
              <a:gd name="adj" fmla="val 21923"/>
            </a:avLst>
          </a:prstGeom>
          <a:solidFill>
            <a:srgbClr val="0070C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biannual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F2AB6A7-AB37-C9CC-DF57-11F9DABACCAF}"/>
              </a:ext>
            </a:extLst>
          </p:cNvPr>
          <p:cNvSpPr txBox="1">
            <a:spLocks/>
          </p:cNvSpPr>
          <p:nvPr/>
        </p:nvSpPr>
        <p:spPr>
          <a:xfrm>
            <a:off x="7663541" y="4074620"/>
            <a:ext cx="2281646" cy="694188"/>
          </a:xfrm>
          <a:prstGeom prst="roundRect">
            <a:avLst>
              <a:gd name="adj" fmla="val 21923"/>
            </a:avLst>
          </a:prstGeom>
          <a:solidFill>
            <a:srgbClr val="0070C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biweekly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4EC6DBA-5E46-A8EC-0A23-7BCC1F454650}"/>
              </a:ext>
            </a:extLst>
          </p:cNvPr>
          <p:cNvSpPr txBox="1">
            <a:spLocks/>
          </p:cNvSpPr>
          <p:nvPr/>
        </p:nvSpPr>
        <p:spPr>
          <a:xfrm>
            <a:off x="2595154" y="4987225"/>
            <a:ext cx="2281646" cy="694188"/>
          </a:xfrm>
          <a:prstGeom prst="roundRect">
            <a:avLst>
              <a:gd name="adj" fmla="val 21923"/>
            </a:avLst>
          </a:prstGeom>
          <a:solidFill>
            <a:srgbClr val="FFC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triangle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9182279D-46FF-4C83-F5C9-45B92B82705D}"/>
              </a:ext>
            </a:extLst>
          </p:cNvPr>
          <p:cNvSpPr txBox="1">
            <a:spLocks/>
          </p:cNvSpPr>
          <p:nvPr/>
        </p:nvSpPr>
        <p:spPr>
          <a:xfrm>
            <a:off x="5133702" y="4987225"/>
            <a:ext cx="2281646" cy="694188"/>
          </a:xfrm>
          <a:prstGeom prst="roundRect">
            <a:avLst>
              <a:gd name="adj" fmla="val 21923"/>
            </a:avLst>
          </a:prstGeom>
          <a:solidFill>
            <a:srgbClr val="FFC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triathlon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8745DBC-0C63-5E8C-EF00-FE147AE32AEC}"/>
              </a:ext>
            </a:extLst>
          </p:cNvPr>
          <p:cNvSpPr txBox="1">
            <a:spLocks/>
          </p:cNvSpPr>
          <p:nvPr/>
        </p:nvSpPr>
        <p:spPr>
          <a:xfrm>
            <a:off x="7672250" y="4987225"/>
            <a:ext cx="2281646" cy="694188"/>
          </a:xfrm>
          <a:prstGeom prst="roundRect">
            <a:avLst>
              <a:gd name="adj" fmla="val 21923"/>
            </a:avLst>
          </a:prstGeom>
          <a:solidFill>
            <a:srgbClr val="FFC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tricycle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E5DD185C-E481-9B32-4B47-FB8789E66586}"/>
              </a:ext>
            </a:extLst>
          </p:cNvPr>
          <p:cNvSpPr txBox="1">
            <a:spLocks/>
          </p:cNvSpPr>
          <p:nvPr/>
        </p:nvSpPr>
        <p:spPr>
          <a:xfrm>
            <a:off x="2586445" y="5873265"/>
            <a:ext cx="2281646" cy="694188"/>
          </a:xfrm>
          <a:prstGeom prst="roundRect">
            <a:avLst>
              <a:gd name="adj" fmla="val 21923"/>
            </a:avLst>
          </a:prstGeom>
          <a:solidFill>
            <a:srgbClr val="EF802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quadbike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409DF2F-31B1-F72C-19AE-2F88A0C94048}"/>
              </a:ext>
            </a:extLst>
          </p:cNvPr>
          <p:cNvSpPr txBox="1">
            <a:spLocks/>
          </p:cNvSpPr>
          <p:nvPr/>
        </p:nvSpPr>
        <p:spPr>
          <a:xfrm>
            <a:off x="5124993" y="5873265"/>
            <a:ext cx="2281646" cy="694188"/>
          </a:xfrm>
          <a:prstGeom prst="roundRect">
            <a:avLst>
              <a:gd name="adj" fmla="val 21923"/>
            </a:avLst>
          </a:prstGeom>
          <a:solidFill>
            <a:srgbClr val="EF802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quadrilateral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6B6EA3-EABF-360C-40E8-3E3F03184A3D}"/>
              </a:ext>
            </a:extLst>
          </p:cNvPr>
          <p:cNvSpPr txBox="1">
            <a:spLocks/>
          </p:cNvSpPr>
          <p:nvPr/>
        </p:nvSpPr>
        <p:spPr>
          <a:xfrm>
            <a:off x="7672250" y="5873265"/>
            <a:ext cx="2281646" cy="694188"/>
          </a:xfrm>
          <a:prstGeom prst="roundRect">
            <a:avLst>
              <a:gd name="adj" fmla="val 21923"/>
            </a:avLst>
          </a:prstGeom>
          <a:solidFill>
            <a:srgbClr val="EF802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600" dirty="0" err="1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quadracept</a:t>
            </a:r>
            <a:endParaRPr lang="en-GB" sz="3600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199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outdoor, light, outdoor object, day&#10;&#10;Description automatically generated">
            <a:extLst>
              <a:ext uri="{FF2B5EF4-FFF2-40B4-BE49-F238E27FC236}">
                <a16:creationId xmlns:a16="http://schemas.microsoft.com/office/drawing/2014/main" id="{C696BFAA-2E6E-380C-563A-2A12CABFD5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7" name="Picture 6" descr="A close-up of a toy&#10;&#10;Description automatically generated with medium confidence">
            <a:extLst>
              <a:ext uri="{FF2B5EF4-FFF2-40B4-BE49-F238E27FC236}">
                <a16:creationId xmlns:a16="http://schemas.microsoft.com/office/drawing/2014/main" id="{3BCC8543-7B8D-F0F1-64E8-334E936C58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7026" y="2966197"/>
            <a:ext cx="2437854" cy="3141006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9AABA81-1AC8-7326-F59D-09A96A0D4102}"/>
              </a:ext>
            </a:extLst>
          </p:cNvPr>
          <p:cNvSpPr txBox="1">
            <a:spLocks/>
          </p:cNvSpPr>
          <p:nvPr/>
        </p:nvSpPr>
        <p:spPr>
          <a:xfrm>
            <a:off x="2438401" y="1933914"/>
            <a:ext cx="2547252" cy="500206"/>
          </a:xfrm>
          <a:prstGeom prst="roundRect">
            <a:avLst>
              <a:gd name="adj" fmla="val 21923"/>
            </a:avLst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 err="1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uni</a:t>
            </a:r>
            <a:endParaRPr lang="en-GB" sz="2400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4D760BD-D356-69A6-FEC8-A514657CEB0F}"/>
              </a:ext>
            </a:extLst>
          </p:cNvPr>
          <p:cNvSpPr txBox="1">
            <a:spLocks/>
          </p:cNvSpPr>
          <p:nvPr/>
        </p:nvSpPr>
        <p:spPr>
          <a:xfrm>
            <a:off x="6393395" y="1933913"/>
            <a:ext cx="2437097" cy="500206"/>
          </a:xfrm>
          <a:prstGeom prst="roundRect">
            <a:avLst>
              <a:gd name="adj" fmla="val 21923"/>
            </a:avLst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one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6BCEB91-2992-5FCF-D879-0D2BB756E4B6}"/>
              </a:ext>
            </a:extLst>
          </p:cNvPr>
          <p:cNvSpPr txBox="1">
            <a:spLocks/>
          </p:cNvSpPr>
          <p:nvPr/>
        </p:nvSpPr>
        <p:spPr>
          <a:xfrm>
            <a:off x="2438401" y="2664384"/>
            <a:ext cx="2547252" cy="500206"/>
          </a:xfrm>
          <a:prstGeom prst="roundRect">
            <a:avLst>
              <a:gd name="adj" fmla="val 21923"/>
            </a:avLst>
          </a:prstGeom>
          <a:solidFill>
            <a:srgbClr val="0070C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bi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44EC6DBA-5E46-A8EC-0A23-7BCC1F454650}"/>
              </a:ext>
            </a:extLst>
          </p:cNvPr>
          <p:cNvSpPr txBox="1">
            <a:spLocks/>
          </p:cNvSpPr>
          <p:nvPr/>
        </p:nvSpPr>
        <p:spPr>
          <a:xfrm>
            <a:off x="2438401" y="3385321"/>
            <a:ext cx="2547252" cy="500206"/>
          </a:xfrm>
          <a:prstGeom prst="roundRect">
            <a:avLst>
              <a:gd name="adj" fmla="val 21923"/>
            </a:avLst>
          </a:prstGeom>
          <a:solidFill>
            <a:srgbClr val="FFC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tri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9182279D-46FF-4C83-F5C9-45B92B82705D}"/>
              </a:ext>
            </a:extLst>
          </p:cNvPr>
          <p:cNvSpPr txBox="1">
            <a:spLocks/>
          </p:cNvSpPr>
          <p:nvPr/>
        </p:nvSpPr>
        <p:spPr>
          <a:xfrm>
            <a:off x="6393395" y="3361392"/>
            <a:ext cx="2437097" cy="500206"/>
          </a:xfrm>
          <a:prstGeom prst="roundRect">
            <a:avLst>
              <a:gd name="adj" fmla="val 21923"/>
            </a:avLst>
          </a:prstGeom>
          <a:solidFill>
            <a:srgbClr val="FFC0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three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E5DD185C-E481-9B32-4B47-FB8789E66586}"/>
              </a:ext>
            </a:extLst>
          </p:cNvPr>
          <p:cNvSpPr txBox="1">
            <a:spLocks/>
          </p:cNvSpPr>
          <p:nvPr/>
        </p:nvSpPr>
        <p:spPr>
          <a:xfrm>
            <a:off x="2438401" y="4111911"/>
            <a:ext cx="2547252" cy="500206"/>
          </a:xfrm>
          <a:prstGeom prst="roundRect">
            <a:avLst>
              <a:gd name="adj" fmla="val 21923"/>
            </a:avLst>
          </a:prstGeom>
          <a:solidFill>
            <a:srgbClr val="EF802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quad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C409DF2F-31B1-F72C-19AE-2F88A0C94048}"/>
              </a:ext>
            </a:extLst>
          </p:cNvPr>
          <p:cNvSpPr txBox="1">
            <a:spLocks/>
          </p:cNvSpPr>
          <p:nvPr/>
        </p:nvSpPr>
        <p:spPr>
          <a:xfrm>
            <a:off x="6393395" y="4135813"/>
            <a:ext cx="2437097" cy="500206"/>
          </a:xfrm>
          <a:prstGeom prst="roundRect">
            <a:avLst>
              <a:gd name="adj" fmla="val 21923"/>
            </a:avLst>
          </a:prstGeom>
          <a:solidFill>
            <a:srgbClr val="EF802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four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5568D2-F17F-32F2-A8A6-F3857A64B9B9}"/>
              </a:ext>
            </a:extLst>
          </p:cNvPr>
          <p:cNvSpPr txBox="1"/>
          <p:nvPr/>
        </p:nvSpPr>
        <p:spPr>
          <a:xfrm>
            <a:off x="4990012" y="1957843"/>
            <a:ext cx="1396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means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6719CC2-6EE3-D6ED-50A6-52B9BDD2EA27}"/>
              </a:ext>
            </a:extLst>
          </p:cNvPr>
          <p:cNvSpPr txBox="1"/>
          <p:nvPr/>
        </p:nvSpPr>
        <p:spPr>
          <a:xfrm>
            <a:off x="4990012" y="2664385"/>
            <a:ext cx="1396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means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22022E9A-A5EB-D814-8196-33A1F5F10D74}"/>
              </a:ext>
            </a:extLst>
          </p:cNvPr>
          <p:cNvSpPr txBox="1">
            <a:spLocks/>
          </p:cNvSpPr>
          <p:nvPr/>
        </p:nvSpPr>
        <p:spPr>
          <a:xfrm>
            <a:off x="6393395" y="2677355"/>
            <a:ext cx="2437097" cy="500206"/>
          </a:xfrm>
          <a:prstGeom prst="roundRect">
            <a:avLst>
              <a:gd name="adj" fmla="val 21923"/>
            </a:avLst>
          </a:prstGeom>
          <a:solidFill>
            <a:srgbClr val="0070C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two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A68D5E4-B2E2-01F7-C630-0DB5B8805EE9}"/>
              </a:ext>
            </a:extLst>
          </p:cNvPr>
          <p:cNvSpPr txBox="1"/>
          <p:nvPr/>
        </p:nvSpPr>
        <p:spPr>
          <a:xfrm>
            <a:off x="4996566" y="3385322"/>
            <a:ext cx="1396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means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D2C322-DFC0-CFF0-719E-58134E438C6F}"/>
              </a:ext>
            </a:extLst>
          </p:cNvPr>
          <p:cNvSpPr txBox="1"/>
          <p:nvPr/>
        </p:nvSpPr>
        <p:spPr>
          <a:xfrm>
            <a:off x="4990012" y="4106258"/>
            <a:ext cx="1396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means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082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Flag of Italy - Wikipedia">
            <a:extLst>
              <a:ext uri="{FF2B5EF4-FFF2-40B4-BE49-F238E27FC236}">
                <a16:creationId xmlns:a16="http://schemas.microsoft.com/office/drawing/2014/main" id="{191502DD-7090-32DD-8E77-B267ACB86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9" y="4899"/>
            <a:ext cx="12183291" cy="812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9B487-2B39-D1FB-C619-7086E1720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891" y="1550126"/>
            <a:ext cx="11338560" cy="3965382"/>
          </a:xfrm>
          <a:prstGeom prst="roundRect">
            <a:avLst/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1F52B6-B1E5-A1FF-1BD3-5FF6AF4DC0F8}"/>
              </a:ext>
            </a:extLst>
          </p:cNvPr>
          <p:cNvSpPr txBox="1"/>
          <p:nvPr/>
        </p:nvSpPr>
        <p:spPr>
          <a:xfrm>
            <a:off x="3962757" y="1860768"/>
            <a:ext cx="7639291" cy="31700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Andika" panose="02000000000000000000" pitchFamily="2" charset="0"/>
              </a:rPr>
              <a:t>The word </a:t>
            </a:r>
            <a:r>
              <a:rPr lang="en-GB" sz="4000" dirty="0" err="1">
                <a:solidFill>
                  <a:schemeClr val="bg1"/>
                </a:solidFill>
                <a:latin typeface="Andika" panose="02000000000000000000" pitchFamily="2" charset="0"/>
              </a:rPr>
              <a:t>uni</a:t>
            </a:r>
            <a:r>
              <a:rPr lang="en-GB" sz="4000" dirty="0">
                <a:solidFill>
                  <a:schemeClr val="bg1"/>
                </a:solidFill>
                <a:latin typeface="Andika" panose="02000000000000000000" pitchFamily="2" charset="0"/>
              </a:rPr>
              <a:t> means one, 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Andika" panose="02000000000000000000" pitchFamily="2" charset="0"/>
              </a:rPr>
              <a:t>the word bis means twice, 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Andika" panose="02000000000000000000" pitchFamily="2" charset="0"/>
              </a:rPr>
              <a:t>the word </a:t>
            </a:r>
            <a:r>
              <a:rPr lang="en-GB" sz="4000" dirty="0" err="1">
                <a:solidFill>
                  <a:schemeClr val="bg1"/>
                </a:solidFill>
                <a:latin typeface="Andika" panose="02000000000000000000" pitchFamily="2" charset="0"/>
              </a:rPr>
              <a:t>tres</a:t>
            </a:r>
            <a:r>
              <a:rPr lang="en-GB" sz="4000">
                <a:solidFill>
                  <a:schemeClr val="bg1"/>
                </a:solidFill>
                <a:latin typeface="Andika" panose="02000000000000000000" pitchFamily="2" charset="0"/>
              </a:rPr>
              <a:t> means </a:t>
            </a:r>
            <a:r>
              <a:rPr lang="en-GB" sz="4000" dirty="0">
                <a:solidFill>
                  <a:schemeClr val="bg1"/>
                </a:solidFill>
                <a:latin typeface="Andika" panose="02000000000000000000" pitchFamily="2" charset="0"/>
              </a:rPr>
              <a:t>three and </a:t>
            </a:r>
            <a:r>
              <a:rPr lang="en-GB" sz="4000">
                <a:solidFill>
                  <a:schemeClr val="bg1"/>
                </a:solidFill>
                <a:latin typeface="Andika" panose="02000000000000000000" pitchFamily="2" charset="0"/>
              </a:rPr>
              <a:t>quad means </a:t>
            </a:r>
            <a:r>
              <a:rPr lang="en-GB" sz="4000" dirty="0">
                <a:solidFill>
                  <a:schemeClr val="bg1"/>
                </a:solidFill>
                <a:latin typeface="Andika" panose="02000000000000000000" pitchFamily="2" charset="0"/>
              </a:rPr>
              <a:t>four </a:t>
            </a:r>
          </a:p>
          <a:p>
            <a:pPr algn="ctr"/>
            <a:r>
              <a:rPr lang="en-GB" sz="4000" dirty="0">
                <a:solidFill>
                  <a:schemeClr val="bg1"/>
                </a:solidFill>
                <a:latin typeface="Andika" panose="02000000000000000000" pitchFamily="2" charset="0"/>
              </a:rPr>
              <a:t>in Latin 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4AE5D9-55E4-6C1F-D103-3A437FDA86F0}"/>
              </a:ext>
            </a:extLst>
          </p:cNvPr>
          <p:cNvSpPr txBox="1"/>
          <p:nvPr/>
        </p:nvSpPr>
        <p:spPr>
          <a:xfrm>
            <a:off x="1998461" y="4955335"/>
            <a:ext cx="230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</a:rPr>
              <a:t>The </a:t>
            </a:r>
            <a:r>
              <a:rPr lang="en-GB" dirty="0" err="1">
                <a:solidFill>
                  <a:schemeClr val="bg1"/>
                </a:solidFill>
                <a:latin typeface="Andika" panose="02000000000000000000" pitchFamily="2" charset="0"/>
              </a:rPr>
              <a:t>Collosseum</a:t>
            </a:r>
            <a:endParaRPr lang="en-GB" dirty="0">
              <a:solidFill>
                <a:schemeClr val="bg1"/>
              </a:solidFill>
              <a:latin typeface="Andika" panose="02000000000000000000" pitchFamily="2" charset="0"/>
            </a:endParaRPr>
          </a:p>
        </p:txBody>
      </p:sp>
      <p:pic>
        <p:nvPicPr>
          <p:cNvPr id="8" name="Picture 7" descr="A picture containing building, outdoor, old, stone&#10;&#10;Description automatically generated">
            <a:extLst>
              <a:ext uri="{FF2B5EF4-FFF2-40B4-BE49-F238E27FC236}">
                <a16:creationId xmlns:a16="http://schemas.microsoft.com/office/drawing/2014/main" id="{A9815D48-2CB1-0E5C-F397-3AA91E1405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046" y="1545190"/>
            <a:ext cx="2548711" cy="3398281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3DE4136C-1A9B-C8B1-CB80-81DB04B309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48" y="4065996"/>
            <a:ext cx="2354089" cy="299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625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BE8313-2CA5-26FE-F868-343A7BF9BD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A2EC9423-3912-2502-BE2C-F4E8A256AC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sp>
        <p:nvSpPr>
          <p:cNvPr id="8194" name="Title 20">
            <a:extLst>
              <a:ext uri="{FF2B5EF4-FFF2-40B4-BE49-F238E27FC236}">
                <a16:creationId xmlns:a16="http://schemas.microsoft.com/office/drawing/2014/main" id="{2A767535-8233-FE98-B6E3-A2C3A980F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961" y="488304"/>
            <a:ext cx="9530716" cy="993775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hangingPunct="1"/>
            <a:r>
              <a:rPr lang="en-GB" altLang="en-US" sz="3600" dirty="0">
                <a:solidFill>
                  <a:schemeClr val="bg1"/>
                </a:solidFill>
                <a:latin typeface="+mj-lt"/>
              </a:rPr>
              <a:t>Can you spot the spelling mistakes?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B9B62CFE-AF2C-1EE9-B950-5C462A57CE8A}"/>
              </a:ext>
            </a:extLst>
          </p:cNvPr>
          <p:cNvSpPr/>
          <p:nvPr/>
        </p:nvSpPr>
        <p:spPr>
          <a:xfrm>
            <a:off x="332509" y="1733455"/>
            <a:ext cx="11471564" cy="4636241"/>
          </a:xfrm>
          <a:prstGeom prst="roundRect">
            <a:avLst>
              <a:gd name="adj" fmla="val 6985"/>
            </a:avLst>
          </a:prstGeom>
          <a:solidFill>
            <a:srgbClr val="EF802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Picture 33" descr="A picture containing wheel&#10;&#10;Description automatically generated">
            <a:extLst>
              <a:ext uri="{FF2B5EF4-FFF2-40B4-BE49-F238E27FC236}">
                <a16:creationId xmlns:a16="http://schemas.microsoft.com/office/drawing/2014/main" id="{3F83C38F-E514-AD43-5C82-55231C515B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5771" y="-63648"/>
            <a:ext cx="2321476" cy="21659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19D85F-42E5-5756-D3F0-EA2CF6B4218A}"/>
              </a:ext>
            </a:extLst>
          </p:cNvPr>
          <p:cNvSpPr txBox="1"/>
          <p:nvPr/>
        </p:nvSpPr>
        <p:spPr>
          <a:xfrm>
            <a:off x="272167" y="1975952"/>
            <a:ext cx="114715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Emile rode a </a:t>
            </a:r>
            <a:r>
              <a:rPr lang="en-GB" sz="3200" dirty="0" err="1">
                <a:solidFill>
                  <a:schemeClr val="bg1"/>
                </a:solidFill>
              </a:rPr>
              <a:t>umicycle</a:t>
            </a:r>
            <a:r>
              <a:rPr lang="en-GB" sz="3200" dirty="0">
                <a:solidFill>
                  <a:schemeClr val="bg1"/>
                </a:solidFill>
              </a:rPr>
              <a:t>, while Aimee  </a:t>
            </a:r>
          </a:p>
          <a:p>
            <a:pPr algn="ctr"/>
            <a:r>
              <a:rPr lang="en-GB" sz="3200" dirty="0">
                <a:solidFill>
                  <a:schemeClr val="bg1"/>
                </a:solidFill>
              </a:rPr>
              <a:t>smoothly glided on a </a:t>
            </a:r>
            <a:r>
              <a:rPr lang="en-GB" sz="3200" dirty="0" err="1">
                <a:solidFill>
                  <a:schemeClr val="bg1"/>
                </a:solidFill>
              </a:rPr>
              <a:t>bycycle</a:t>
            </a:r>
            <a:r>
              <a:rPr lang="en-GB" sz="3200" dirty="0">
                <a:solidFill>
                  <a:schemeClr val="bg1"/>
                </a:solidFill>
              </a:rPr>
              <a:t>.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C14940E-2BB1-3A30-E74C-66C11A305CF8}"/>
              </a:ext>
            </a:extLst>
          </p:cNvPr>
          <p:cNvCxnSpPr>
            <a:cxnSpLocks/>
          </p:cNvCxnSpPr>
          <p:nvPr/>
        </p:nvCxnSpPr>
        <p:spPr>
          <a:xfrm>
            <a:off x="2283832" y="3376318"/>
            <a:ext cx="73275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3A49BD6-1A52-1ECE-E50A-947D5DF34863}"/>
              </a:ext>
            </a:extLst>
          </p:cNvPr>
          <p:cNvCxnSpPr>
            <a:cxnSpLocks/>
          </p:cNvCxnSpPr>
          <p:nvPr/>
        </p:nvCxnSpPr>
        <p:spPr>
          <a:xfrm>
            <a:off x="2283832" y="4901641"/>
            <a:ext cx="73275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ABDBE86-4404-80C7-A688-DC09738B93E5}"/>
              </a:ext>
            </a:extLst>
          </p:cNvPr>
          <p:cNvSpPr txBox="1"/>
          <p:nvPr/>
        </p:nvSpPr>
        <p:spPr>
          <a:xfrm>
            <a:off x="272167" y="3599322"/>
            <a:ext cx="11471564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Emile rode a unicycle, while Aimee  </a:t>
            </a:r>
          </a:p>
          <a:p>
            <a:pPr algn="ctr"/>
            <a:r>
              <a:rPr lang="en-GB" sz="3200" dirty="0">
                <a:solidFill>
                  <a:schemeClr val="bg1"/>
                </a:solidFill>
              </a:rPr>
              <a:t>smoothly glided on a bicycle.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F39AFE-6CAB-AAF5-B474-BB19417B619E}"/>
              </a:ext>
            </a:extLst>
          </p:cNvPr>
          <p:cNvSpPr txBox="1"/>
          <p:nvPr/>
        </p:nvSpPr>
        <p:spPr>
          <a:xfrm>
            <a:off x="272167" y="5034711"/>
            <a:ext cx="114715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Emile rode a </a:t>
            </a:r>
            <a:r>
              <a:rPr lang="en-GB" sz="3200" u="sng" dirty="0">
                <a:solidFill>
                  <a:schemeClr val="accent6">
                    <a:lumMod val="50000"/>
                  </a:schemeClr>
                </a:solidFill>
              </a:rPr>
              <a:t>unicycle</a:t>
            </a:r>
            <a:r>
              <a:rPr lang="en-GB" sz="3200" dirty="0">
                <a:solidFill>
                  <a:schemeClr val="bg1"/>
                </a:solidFill>
              </a:rPr>
              <a:t>, while Aimee  </a:t>
            </a:r>
          </a:p>
          <a:p>
            <a:pPr algn="ctr"/>
            <a:r>
              <a:rPr lang="en-GB" sz="3200" dirty="0">
                <a:solidFill>
                  <a:schemeClr val="bg1"/>
                </a:solidFill>
              </a:rPr>
              <a:t>smoothly glided on a </a:t>
            </a:r>
            <a:r>
              <a:rPr lang="en-GB" sz="3200" u="sng" dirty="0">
                <a:solidFill>
                  <a:schemeClr val="accent6">
                    <a:lumMod val="50000"/>
                  </a:schemeClr>
                </a:solidFill>
              </a:rPr>
              <a:t>bicycle</a:t>
            </a:r>
            <a:r>
              <a:rPr lang="en-GB" sz="32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5862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68B404-66BD-4A89-7E80-61B6EB80FC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F98CB567-13C3-10DB-227D-531C820B0D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sp>
        <p:nvSpPr>
          <p:cNvPr id="8194" name="Title 20">
            <a:extLst>
              <a:ext uri="{FF2B5EF4-FFF2-40B4-BE49-F238E27FC236}">
                <a16:creationId xmlns:a16="http://schemas.microsoft.com/office/drawing/2014/main" id="{A576107D-5AEF-C993-CFB5-445883C49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4961" y="488304"/>
            <a:ext cx="9530716" cy="993775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 eaLnBrk="1" hangingPunct="1"/>
            <a:r>
              <a:rPr lang="en-GB" altLang="en-US" sz="3600" dirty="0">
                <a:solidFill>
                  <a:schemeClr val="bg1"/>
                </a:solidFill>
                <a:latin typeface="+mj-lt"/>
              </a:rPr>
              <a:t>Can you spot the spelling mistakes?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C576A4E1-3CA8-BA03-3D3F-D1FEB764CC4A}"/>
              </a:ext>
            </a:extLst>
          </p:cNvPr>
          <p:cNvSpPr/>
          <p:nvPr/>
        </p:nvSpPr>
        <p:spPr>
          <a:xfrm>
            <a:off x="332509" y="1733455"/>
            <a:ext cx="11471564" cy="4636241"/>
          </a:xfrm>
          <a:prstGeom prst="roundRect">
            <a:avLst>
              <a:gd name="adj" fmla="val 6985"/>
            </a:avLst>
          </a:prstGeom>
          <a:solidFill>
            <a:srgbClr val="EF802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Picture 33" descr="A picture containing wheel&#10;&#10;Description automatically generated">
            <a:extLst>
              <a:ext uri="{FF2B5EF4-FFF2-40B4-BE49-F238E27FC236}">
                <a16:creationId xmlns:a16="http://schemas.microsoft.com/office/drawing/2014/main" id="{2F531567-2EC0-277A-BED0-1DF5AFD27D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5771" y="-63648"/>
            <a:ext cx="2321476" cy="21659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DE3EE2-E486-822B-F1D4-D8A19E90A69E}"/>
              </a:ext>
            </a:extLst>
          </p:cNvPr>
          <p:cNvSpPr txBox="1"/>
          <p:nvPr/>
        </p:nvSpPr>
        <p:spPr>
          <a:xfrm>
            <a:off x="272167" y="2003787"/>
            <a:ext cx="114715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The </a:t>
            </a:r>
            <a:r>
              <a:rPr lang="en-GB" sz="3200" dirty="0" err="1">
                <a:solidFill>
                  <a:schemeClr val="bg1"/>
                </a:solidFill>
              </a:rPr>
              <a:t>byannual</a:t>
            </a:r>
            <a:r>
              <a:rPr lang="en-GB" sz="3200" dirty="0">
                <a:solidFill>
                  <a:schemeClr val="bg1"/>
                </a:solidFill>
              </a:rPr>
              <a:t> cup involved a </a:t>
            </a:r>
            <a:r>
              <a:rPr lang="en-GB" sz="3200" dirty="0" err="1">
                <a:solidFill>
                  <a:schemeClr val="bg1"/>
                </a:solidFill>
              </a:rPr>
              <a:t>bycycle</a:t>
            </a:r>
            <a:r>
              <a:rPr lang="en-GB" sz="3200" dirty="0">
                <a:solidFill>
                  <a:schemeClr val="bg1"/>
                </a:solidFill>
              </a:rPr>
              <a:t> race, a foot race around a </a:t>
            </a:r>
            <a:r>
              <a:rPr lang="en-GB" sz="3200" dirty="0" err="1">
                <a:solidFill>
                  <a:schemeClr val="bg1"/>
                </a:solidFill>
              </a:rPr>
              <a:t>tryangular</a:t>
            </a:r>
            <a:r>
              <a:rPr lang="en-GB" sz="3200" dirty="0">
                <a:solidFill>
                  <a:schemeClr val="bg1"/>
                </a:solidFill>
              </a:rPr>
              <a:t> course, and a race on </a:t>
            </a:r>
            <a:r>
              <a:rPr lang="en-GB" sz="3200" dirty="0" err="1">
                <a:solidFill>
                  <a:schemeClr val="bg1"/>
                </a:solidFill>
              </a:rPr>
              <a:t>quadbykes</a:t>
            </a:r>
            <a:r>
              <a:rPr lang="en-GB" sz="3200" dirty="0">
                <a:solidFill>
                  <a:schemeClr val="bg1"/>
                </a:solidFill>
              </a:rPr>
              <a:t>.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D269FE8-8330-49A9-5584-006D578852D8}"/>
              </a:ext>
            </a:extLst>
          </p:cNvPr>
          <p:cNvCxnSpPr>
            <a:cxnSpLocks/>
          </p:cNvCxnSpPr>
          <p:nvPr/>
        </p:nvCxnSpPr>
        <p:spPr>
          <a:xfrm>
            <a:off x="2283832" y="3376318"/>
            <a:ext cx="73275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B4466F-6B25-E41E-E608-B1E63470C448}"/>
              </a:ext>
            </a:extLst>
          </p:cNvPr>
          <p:cNvCxnSpPr>
            <a:cxnSpLocks/>
          </p:cNvCxnSpPr>
          <p:nvPr/>
        </p:nvCxnSpPr>
        <p:spPr>
          <a:xfrm>
            <a:off x="2283832" y="4901641"/>
            <a:ext cx="73275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9B141ED-7721-CA54-A888-BF042A86E300}"/>
              </a:ext>
            </a:extLst>
          </p:cNvPr>
          <p:cNvSpPr txBox="1"/>
          <p:nvPr/>
        </p:nvSpPr>
        <p:spPr>
          <a:xfrm>
            <a:off x="272167" y="3599322"/>
            <a:ext cx="11471564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The biannual cup involved a bicycle race, a foot race </a:t>
            </a:r>
          </a:p>
          <a:p>
            <a:pPr algn="ctr"/>
            <a:r>
              <a:rPr lang="en-GB" sz="3200" dirty="0">
                <a:solidFill>
                  <a:schemeClr val="bg1"/>
                </a:solidFill>
              </a:rPr>
              <a:t>around a triangular course, and a race on quadbikes.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2934EE-CEDC-635F-F929-9655F418D974}"/>
              </a:ext>
            </a:extLst>
          </p:cNvPr>
          <p:cNvSpPr txBox="1"/>
          <p:nvPr/>
        </p:nvSpPr>
        <p:spPr>
          <a:xfrm>
            <a:off x="272167" y="5034711"/>
            <a:ext cx="114715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The </a:t>
            </a:r>
            <a:r>
              <a:rPr lang="en-GB" sz="3200" u="sng" dirty="0">
                <a:solidFill>
                  <a:schemeClr val="accent6">
                    <a:lumMod val="50000"/>
                  </a:schemeClr>
                </a:solidFill>
              </a:rPr>
              <a:t>biannual</a:t>
            </a:r>
            <a:r>
              <a:rPr lang="en-GB" sz="3200" dirty="0">
                <a:solidFill>
                  <a:schemeClr val="bg1"/>
                </a:solidFill>
              </a:rPr>
              <a:t> cup involved a </a:t>
            </a:r>
            <a:r>
              <a:rPr lang="en-GB" sz="3200" u="sng" dirty="0">
                <a:solidFill>
                  <a:schemeClr val="accent6">
                    <a:lumMod val="50000"/>
                  </a:schemeClr>
                </a:solidFill>
              </a:rPr>
              <a:t>bicycle</a:t>
            </a:r>
            <a:r>
              <a:rPr lang="en-GB" sz="3200" dirty="0">
                <a:solidFill>
                  <a:schemeClr val="bg1"/>
                </a:solidFill>
              </a:rPr>
              <a:t> race, a foot race </a:t>
            </a:r>
          </a:p>
          <a:p>
            <a:pPr algn="ctr"/>
            <a:r>
              <a:rPr lang="en-GB" sz="3200" dirty="0">
                <a:solidFill>
                  <a:schemeClr val="bg1"/>
                </a:solidFill>
              </a:rPr>
              <a:t>around a </a:t>
            </a:r>
            <a:r>
              <a:rPr lang="en-GB" sz="3200" u="sng" dirty="0">
                <a:solidFill>
                  <a:schemeClr val="accent6">
                    <a:lumMod val="50000"/>
                  </a:schemeClr>
                </a:solidFill>
              </a:rPr>
              <a:t>triangular</a:t>
            </a:r>
            <a:r>
              <a:rPr lang="en-GB" sz="3200" dirty="0">
                <a:solidFill>
                  <a:schemeClr val="bg1"/>
                </a:solidFill>
              </a:rPr>
              <a:t> course, and a race on </a:t>
            </a:r>
            <a:r>
              <a:rPr lang="en-GB" sz="3200" u="sng" dirty="0">
                <a:solidFill>
                  <a:schemeClr val="accent6">
                    <a:lumMod val="50000"/>
                  </a:schemeClr>
                </a:solidFill>
              </a:rPr>
              <a:t>quadbikes</a:t>
            </a:r>
            <a:r>
              <a:rPr lang="en-GB" sz="3200" dirty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835917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, background pattern&#10;&#10;Description automatically generated">
            <a:extLst>
              <a:ext uri="{FF2B5EF4-FFF2-40B4-BE49-F238E27FC236}">
                <a16:creationId xmlns:a16="http://schemas.microsoft.com/office/drawing/2014/main" id="{DB14488D-803F-6C83-7952-2B13FF8E4B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" y="0"/>
            <a:ext cx="12187939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9B487-2B39-D1FB-C619-7086E1720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034" y="272915"/>
            <a:ext cx="9605555" cy="1529790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Scrambler has stolen some letters!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C34DC73-29CD-E5E8-7F27-AC27DB5B1E92}"/>
              </a:ext>
            </a:extLst>
          </p:cNvPr>
          <p:cNvSpPr txBox="1">
            <a:spLocks/>
          </p:cNvSpPr>
          <p:nvPr/>
        </p:nvSpPr>
        <p:spPr>
          <a:xfrm>
            <a:off x="3598571" y="4181673"/>
            <a:ext cx="2351314" cy="1349017"/>
          </a:xfrm>
          <a:prstGeom prst="roundRect">
            <a:avLst>
              <a:gd name="adj" fmla="val 21923"/>
            </a:avLst>
          </a:prstGeom>
          <a:solidFill>
            <a:srgbClr val="EF802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3.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  <a:r>
              <a:rPr lang="en-GB" dirty="0" err="1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t__cycle</a:t>
            </a:r>
            <a:endParaRPr lang="en-GB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3E6BE0D9-85D8-57B4-41CE-BDDE44CBE3F4}"/>
              </a:ext>
            </a:extLst>
          </p:cNvPr>
          <p:cNvSpPr txBox="1">
            <a:spLocks/>
          </p:cNvSpPr>
          <p:nvPr/>
        </p:nvSpPr>
        <p:spPr>
          <a:xfrm>
            <a:off x="6426924" y="2329146"/>
            <a:ext cx="2351314" cy="1349017"/>
          </a:xfrm>
          <a:prstGeom prst="roundRect">
            <a:avLst>
              <a:gd name="adj" fmla="val 21923"/>
            </a:avLst>
          </a:prstGeom>
          <a:solidFill>
            <a:srgbClr val="00B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2.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</a:p>
          <a:p>
            <a:pPr algn="ctr"/>
            <a:r>
              <a:rPr lang="en-GB" dirty="0" err="1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b_cycle</a:t>
            </a:r>
            <a:endParaRPr lang="en-GB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161CDE6F-956D-514E-27A2-60A492F3DD15}"/>
              </a:ext>
            </a:extLst>
          </p:cNvPr>
          <p:cNvSpPr txBox="1">
            <a:spLocks/>
          </p:cNvSpPr>
          <p:nvPr/>
        </p:nvSpPr>
        <p:spPr>
          <a:xfrm>
            <a:off x="6406592" y="4181673"/>
            <a:ext cx="2351314" cy="1349017"/>
          </a:xfrm>
          <a:prstGeom prst="roundRect">
            <a:avLst>
              <a:gd name="adj" fmla="val 21923"/>
            </a:avLst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4.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</a:p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___bike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B4AB500-C711-94E6-0EC2-FC502538B119}"/>
              </a:ext>
            </a:extLst>
          </p:cNvPr>
          <p:cNvSpPr txBox="1">
            <a:spLocks/>
          </p:cNvSpPr>
          <p:nvPr/>
        </p:nvSpPr>
        <p:spPr>
          <a:xfrm>
            <a:off x="3598571" y="2317680"/>
            <a:ext cx="2351314" cy="1349017"/>
          </a:xfrm>
          <a:prstGeom prst="roundRect">
            <a:avLst>
              <a:gd name="adj" fmla="val 21923"/>
            </a:avLst>
          </a:prstGeom>
          <a:solidFill>
            <a:srgbClr val="0070C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1. </a:t>
            </a:r>
          </a:p>
          <a:p>
            <a:pPr algn="ctr"/>
            <a:r>
              <a:rPr lang="en-GB" sz="28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_</a:t>
            </a:r>
            <a:r>
              <a:rPr lang="en-GB" sz="2800" dirty="0" err="1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n_cycle</a:t>
            </a:r>
            <a:endParaRPr lang="en-GB" sz="2800" dirty="0">
              <a:solidFill>
                <a:schemeClr val="bg1"/>
              </a:solidFill>
              <a:latin typeface="Andika" panose="02000000000000000000" pitchFamily="2" charset="0"/>
              <a:ea typeface="Andika" panose="02000000000000000000" pitchFamily="2" charset="0"/>
              <a:cs typeface="Andika" panose="02000000000000000000" pitchFamily="2" charset="0"/>
            </a:endParaRPr>
          </a:p>
        </p:txBody>
      </p:sp>
      <p:sp>
        <p:nvSpPr>
          <p:cNvPr id="10" name="Red Oval">
            <a:extLst>
              <a:ext uri="{FF2B5EF4-FFF2-40B4-BE49-F238E27FC236}">
                <a16:creationId xmlns:a16="http://schemas.microsoft.com/office/drawing/2014/main" id="{8D3EBFD5-82F3-796A-5DED-4137E46CF11D}"/>
              </a:ext>
            </a:extLst>
          </p:cNvPr>
          <p:cNvSpPr/>
          <p:nvPr/>
        </p:nvSpPr>
        <p:spPr>
          <a:xfrm>
            <a:off x="467256" y="2982753"/>
            <a:ext cx="2547938" cy="2547937"/>
          </a:xfrm>
          <a:prstGeom prst="ellipse">
            <a:avLst/>
          </a:prstGeom>
          <a:solidFill>
            <a:srgbClr val="FF000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ndika" panose="02000000000000000000" pitchFamily="2" charset="0"/>
            </a:endParaRPr>
          </a:p>
        </p:txBody>
      </p:sp>
      <p:sp>
        <p:nvSpPr>
          <p:cNvPr id="11" name="Green Oval">
            <a:extLst>
              <a:ext uri="{FF2B5EF4-FFF2-40B4-BE49-F238E27FC236}">
                <a16:creationId xmlns:a16="http://schemas.microsoft.com/office/drawing/2014/main" id="{FA463431-F56F-ABAF-D50B-444305BC2F60}"/>
              </a:ext>
            </a:extLst>
          </p:cNvPr>
          <p:cNvSpPr/>
          <p:nvPr/>
        </p:nvSpPr>
        <p:spPr>
          <a:xfrm>
            <a:off x="467256" y="2982753"/>
            <a:ext cx="2547938" cy="2547937"/>
          </a:xfrm>
          <a:prstGeom prst="ellipse">
            <a:avLst/>
          </a:prstGeom>
          <a:solidFill>
            <a:srgbClr val="00B05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ndika" panose="020000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C9B103-4D2D-E757-1AB0-43259C072B34}"/>
              </a:ext>
            </a:extLst>
          </p:cNvPr>
          <p:cNvSpPr txBox="1"/>
          <p:nvPr/>
        </p:nvSpPr>
        <p:spPr>
          <a:xfrm>
            <a:off x="709250" y="5689373"/>
            <a:ext cx="2113551" cy="408623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</a:rPr>
              <a:t>TIME'S UP!</a:t>
            </a:r>
          </a:p>
        </p:txBody>
      </p:sp>
      <p:sp>
        <p:nvSpPr>
          <p:cNvPr id="20" name="Grey Oval">
            <a:extLst>
              <a:ext uri="{FF2B5EF4-FFF2-40B4-BE49-F238E27FC236}">
                <a16:creationId xmlns:a16="http://schemas.microsoft.com/office/drawing/2014/main" id="{12A43880-EFB8-69DC-FB95-449CF46BA7D8}"/>
              </a:ext>
            </a:extLst>
          </p:cNvPr>
          <p:cNvSpPr/>
          <p:nvPr/>
        </p:nvSpPr>
        <p:spPr>
          <a:xfrm>
            <a:off x="467256" y="2982753"/>
            <a:ext cx="2547938" cy="2547937"/>
          </a:xfrm>
          <a:prstGeom prst="ellipse">
            <a:avLst/>
          </a:prstGeom>
          <a:solidFill>
            <a:schemeClr val="bg1">
              <a:lumMod val="85000"/>
            </a:schemeClr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ndika" panose="02000000000000000000" pitchFamily="2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BC0ADD0-B86F-97C6-9239-323CCD5C8517}"/>
              </a:ext>
            </a:extLst>
          </p:cNvPr>
          <p:cNvSpPr/>
          <p:nvPr/>
        </p:nvSpPr>
        <p:spPr>
          <a:xfrm>
            <a:off x="1693985" y="4207681"/>
            <a:ext cx="100806" cy="101275"/>
          </a:xfrm>
          <a:prstGeom prst="ellipse">
            <a:avLst/>
          </a:prstGeom>
          <a:solidFill>
            <a:schemeClr val="tx1"/>
          </a:solidFill>
          <a:ln w="95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ndika" panose="02000000000000000000" pitchFamily="2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58E8EA6-4AEE-7C8B-7C55-DD314227087F}"/>
              </a:ext>
            </a:extLst>
          </p:cNvPr>
          <p:cNvCxnSpPr>
            <a:cxnSpLocks/>
            <a:stCxn id="20" idx="0"/>
          </p:cNvCxnSpPr>
          <p:nvPr/>
        </p:nvCxnSpPr>
        <p:spPr>
          <a:xfrm>
            <a:off x="1741225" y="2982753"/>
            <a:ext cx="0" cy="22309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A0EC5A8-413A-3BFB-ACC9-93C9903E8EA7}"/>
              </a:ext>
            </a:extLst>
          </p:cNvPr>
          <p:cNvCxnSpPr>
            <a:cxnSpLocks/>
          </p:cNvCxnSpPr>
          <p:nvPr/>
        </p:nvCxnSpPr>
        <p:spPr>
          <a:xfrm>
            <a:off x="1741225" y="5281963"/>
            <a:ext cx="0" cy="235911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49A0293-142E-CD2B-9544-42C86912401E}"/>
              </a:ext>
            </a:extLst>
          </p:cNvPr>
          <p:cNvCxnSpPr>
            <a:cxnSpLocks/>
          </p:cNvCxnSpPr>
          <p:nvPr/>
        </p:nvCxnSpPr>
        <p:spPr>
          <a:xfrm>
            <a:off x="2335587" y="5073727"/>
            <a:ext cx="150648" cy="20551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3F8E1D-2850-1BB2-F9AF-3C4ACE0233BE}"/>
              </a:ext>
            </a:extLst>
          </p:cNvPr>
          <p:cNvCxnSpPr>
            <a:cxnSpLocks/>
          </p:cNvCxnSpPr>
          <p:nvPr/>
        </p:nvCxnSpPr>
        <p:spPr>
          <a:xfrm>
            <a:off x="1012534" y="3189906"/>
            <a:ext cx="150648" cy="20551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C6EA3C9-DD1E-6CB4-0F84-5F311BF0A040}"/>
              </a:ext>
            </a:extLst>
          </p:cNvPr>
          <p:cNvCxnSpPr>
            <a:cxnSpLocks/>
          </p:cNvCxnSpPr>
          <p:nvPr/>
        </p:nvCxnSpPr>
        <p:spPr>
          <a:xfrm>
            <a:off x="597329" y="3683642"/>
            <a:ext cx="233574" cy="11906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7CD043D-BF08-EAB7-9B90-AB3A352BFB20}"/>
              </a:ext>
            </a:extLst>
          </p:cNvPr>
          <p:cNvCxnSpPr>
            <a:cxnSpLocks/>
          </p:cNvCxnSpPr>
          <p:nvPr/>
        </p:nvCxnSpPr>
        <p:spPr>
          <a:xfrm>
            <a:off x="2634003" y="4712351"/>
            <a:ext cx="233574" cy="11906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AA2371-9DC6-1667-FF38-0D300332760A}"/>
              </a:ext>
            </a:extLst>
          </p:cNvPr>
          <p:cNvCxnSpPr>
            <a:cxnSpLocks/>
          </p:cNvCxnSpPr>
          <p:nvPr/>
        </p:nvCxnSpPr>
        <p:spPr>
          <a:xfrm>
            <a:off x="2766347" y="4244990"/>
            <a:ext cx="24199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CE1100A-D041-B610-605D-C52BE1942DEE}"/>
              </a:ext>
            </a:extLst>
          </p:cNvPr>
          <p:cNvCxnSpPr>
            <a:cxnSpLocks/>
          </p:cNvCxnSpPr>
          <p:nvPr/>
        </p:nvCxnSpPr>
        <p:spPr>
          <a:xfrm>
            <a:off x="467256" y="4266619"/>
            <a:ext cx="24199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D9AA3BF-A8EF-25F0-1E60-B52BFC554660}"/>
              </a:ext>
            </a:extLst>
          </p:cNvPr>
          <p:cNvCxnSpPr>
            <a:cxnSpLocks/>
          </p:cNvCxnSpPr>
          <p:nvPr/>
        </p:nvCxnSpPr>
        <p:spPr>
          <a:xfrm flipV="1">
            <a:off x="2687081" y="3697692"/>
            <a:ext cx="200263" cy="10501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6751A25-6A60-95E5-1CC4-459E677921F7}"/>
              </a:ext>
            </a:extLst>
          </p:cNvPr>
          <p:cNvCxnSpPr>
            <a:cxnSpLocks/>
          </p:cNvCxnSpPr>
          <p:nvPr/>
        </p:nvCxnSpPr>
        <p:spPr>
          <a:xfrm flipV="1">
            <a:off x="627096" y="4728747"/>
            <a:ext cx="200263" cy="10501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D07E2CB-93A9-DE54-7FF5-3C1C7548861E}"/>
              </a:ext>
            </a:extLst>
          </p:cNvPr>
          <p:cNvCxnSpPr>
            <a:cxnSpLocks/>
          </p:cNvCxnSpPr>
          <p:nvPr/>
        </p:nvCxnSpPr>
        <p:spPr>
          <a:xfrm flipV="1">
            <a:off x="987726" y="5073727"/>
            <a:ext cx="126308" cy="17595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FC9F03C-3B72-F929-113B-7B438305B16A}"/>
              </a:ext>
            </a:extLst>
          </p:cNvPr>
          <p:cNvCxnSpPr>
            <a:cxnSpLocks/>
          </p:cNvCxnSpPr>
          <p:nvPr/>
        </p:nvCxnSpPr>
        <p:spPr>
          <a:xfrm flipV="1">
            <a:off x="2391236" y="3231403"/>
            <a:ext cx="126308" cy="17595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52C3CD-0D12-5861-00D1-11F739744973}"/>
              </a:ext>
            </a:extLst>
          </p:cNvPr>
          <p:cNvGrpSpPr>
            <a:grpSpLocks/>
          </p:cNvGrpSpPr>
          <p:nvPr/>
        </p:nvGrpSpPr>
        <p:grpSpPr bwMode="auto">
          <a:xfrm>
            <a:off x="1740453" y="3162513"/>
            <a:ext cx="7938" cy="2208212"/>
            <a:chOff x="6948614" y="3503140"/>
            <a:chExt cx="7930" cy="2208694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E431F48-DEA3-5A70-F61C-6CE94C87BB06}"/>
                </a:ext>
              </a:extLst>
            </p:cNvPr>
            <p:cNvCxnSpPr/>
            <p:nvPr/>
          </p:nvCxnSpPr>
          <p:spPr>
            <a:xfrm>
              <a:off x="6948614" y="3503140"/>
              <a:ext cx="4758" cy="110514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DA33F04-A3F2-E3F8-1EF5-F337DBBDBDC8}"/>
                </a:ext>
              </a:extLst>
            </p:cNvPr>
            <p:cNvCxnSpPr/>
            <p:nvPr/>
          </p:nvCxnSpPr>
          <p:spPr>
            <a:xfrm>
              <a:off x="6951786" y="4606693"/>
              <a:ext cx="4758" cy="1105141"/>
            </a:xfrm>
            <a:prstGeom prst="line">
              <a:avLst/>
            </a:prstGeom>
            <a:ln w="38100">
              <a:solidFill>
                <a:schemeClr val="accent3">
                  <a:lumMod val="75000"/>
                  <a:alpha val="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26A50CD2-9B07-3E5C-93D3-50F3BB83488D}"/>
              </a:ext>
            </a:extLst>
          </p:cNvPr>
          <p:cNvSpPr txBox="1"/>
          <p:nvPr/>
        </p:nvSpPr>
        <p:spPr>
          <a:xfrm>
            <a:off x="314670" y="2196915"/>
            <a:ext cx="2851565" cy="510778"/>
          </a:xfrm>
          <a:prstGeom prst="round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</a:rPr>
              <a:t>30 Second Timer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07083D-D162-EDA2-CFB2-2A8ACD3F300D}"/>
              </a:ext>
            </a:extLst>
          </p:cNvPr>
          <p:cNvSpPr txBox="1"/>
          <p:nvPr/>
        </p:nvSpPr>
        <p:spPr>
          <a:xfrm>
            <a:off x="9425653" y="2394857"/>
            <a:ext cx="2547938" cy="28016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Andika" panose="02000000000000000000" pitchFamily="2" charset="0"/>
              </a:rPr>
              <a:t>unicycle </a:t>
            </a:r>
          </a:p>
          <a:p>
            <a:pPr algn="ctr"/>
            <a:r>
              <a:rPr lang="en-GB" sz="4000" dirty="0">
                <a:latin typeface="Andika" panose="02000000000000000000" pitchFamily="2" charset="0"/>
              </a:rPr>
              <a:t>bicycle </a:t>
            </a:r>
          </a:p>
          <a:p>
            <a:pPr algn="ctr"/>
            <a:r>
              <a:rPr lang="it-IT" altLang="en-US" sz="4000" dirty="0">
                <a:solidFill>
                  <a:schemeClr val="tx1"/>
                </a:solidFill>
                <a:latin typeface="+mn-lt"/>
              </a:rPr>
              <a:t>tricycle</a:t>
            </a:r>
            <a:r>
              <a:rPr lang="en-GB" sz="4000" dirty="0">
                <a:latin typeface="Andika" panose="02000000000000000000" pitchFamily="2" charset="0"/>
              </a:rPr>
              <a:t> </a:t>
            </a:r>
          </a:p>
          <a:p>
            <a:pPr algn="ctr"/>
            <a:r>
              <a:rPr lang="it-IT" altLang="en-US" sz="4000" dirty="0">
                <a:solidFill>
                  <a:schemeClr val="tx1"/>
                </a:solidFill>
                <a:latin typeface="+mn-lt"/>
              </a:rPr>
              <a:t>quadbike</a:t>
            </a:r>
            <a:r>
              <a:rPr lang="en-GB" sz="4000" dirty="0">
                <a:latin typeface="Andika" panose="02000000000000000000" pitchFamily="2" charset="0"/>
              </a:rPr>
              <a:t> </a:t>
            </a:r>
          </a:p>
        </p:txBody>
      </p:sp>
      <p:pic>
        <p:nvPicPr>
          <p:cNvPr id="5" name="Picture 4" descr="A picture containing text, vector graphics&#10;&#10;Description automatically generated">
            <a:extLst>
              <a:ext uri="{FF2B5EF4-FFF2-40B4-BE49-F238E27FC236}">
                <a16:creationId xmlns:a16="http://schemas.microsoft.com/office/drawing/2014/main" id="{8B019E17-9C94-1B45-6893-EB0EA36C8F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1329" y="4660847"/>
            <a:ext cx="1661233" cy="2145649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0A4E4727-BCD6-9797-B574-6054F733D53E}"/>
              </a:ext>
            </a:extLst>
          </p:cNvPr>
          <p:cNvSpPr txBox="1"/>
          <p:nvPr/>
        </p:nvSpPr>
        <p:spPr>
          <a:xfrm>
            <a:off x="709250" y="5689373"/>
            <a:ext cx="2113551" cy="408623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</a:rPr>
              <a:t>TIME'S UP!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CFD9277-F075-9E67-735E-316768EDB378}"/>
              </a:ext>
            </a:extLst>
          </p:cNvPr>
          <p:cNvSpPr txBox="1"/>
          <p:nvPr/>
        </p:nvSpPr>
        <p:spPr>
          <a:xfrm>
            <a:off x="709250" y="5689373"/>
            <a:ext cx="2113551" cy="408623"/>
          </a:xfrm>
          <a:prstGeom prst="roundRect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</a:rPr>
              <a:t>Last 15 seconds!</a:t>
            </a:r>
          </a:p>
        </p:txBody>
      </p:sp>
      <p:sp>
        <p:nvSpPr>
          <p:cNvPr id="43" name="Go 30 seconds">
            <a:extLst>
              <a:ext uri="{FF2B5EF4-FFF2-40B4-BE49-F238E27FC236}">
                <a16:creationId xmlns:a16="http://schemas.microsoft.com/office/drawing/2014/main" id="{253787CD-3B53-663F-1303-AC106470E016}"/>
              </a:ext>
            </a:extLst>
          </p:cNvPr>
          <p:cNvSpPr txBox="1"/>
          <p:nvPr/>
        </p:nvSpPr>
        <p:spPr>
          <a:xfrm>
            <a:off x="709250" y="5689373"/>
            <a:ext cx="2113551" cy="408623"/>
          </a:xfrm>
          <a:prstGeom prst="roundRect">
            <a:avLst/>
          </a:prstGeom>
          <a:solidFill>
            <a:srgbClr val="00B05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</a:rPr>
              <a:t>GO!</a:t>
            </a:r>
          </a:p>
        </p:txBody>
      </p:sp>
      <p:sp>
        <p:nvSpPr>
          <p:cNvPr id="44" name="30 seconds start">
            <a:extLst>
              <a:ext uri="{FF2B5EF4-FFF2-40B4-BE49-F238E27FC236}">
                <a16:creationId xmlns:a16="http://schemas.microsoft.com/office/drawing/2014/main" id="{9B3E9F09-9C08-4213-473B-A6F7571C51DE}"/>
              </a:ext>
            </a:extLst>
          </p:cNvPr>
          <p:cNvSpPr txBox="1"/>
          <p:nvPr/>
        </p:nvSpPr>
        <p:spPr>
          <a:xfrm>
            <a:off x="709250" y="5689373"/>
            <a:ext cx="2113551" cy="408623"/>
          </a:xfrm>
          <a:prstGeom prst="roundRect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</a:rPr>
              <a:t>Start</a:t>
            </a:r>
          </a:p>
        </p:txBody>
      </p:sp>
    </p:spTree>
    <p:extLst>
      <p:ext uri="{BB962C8B-B14F-4D97-AF65-F5344CB8AC3E}">
        <p14:creationId xmlns:p14="http://schemas.microsoft.com/office/powerpoint/2010/main" val="198356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10" dur="3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3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0" grpId="0" animBg="1"/>
      <p:bldP spid="42" grpId="0" animBg="1"/>
      <p:bldP spid="43" grpId="0" animBg="1"/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iagram, background pattern&#10;&#10;Description automatically generated">
            <a:extLst>
              <a:ext uri="{FF2B5EF4-FFF2-40B4-BE49-F238E27FC236}">
                <a16:creationId xmlns:a16="http://schemas.microsoft.com/office/drawing/2014/main" id="{DB14488D-803F-6C83-7952-2B13FF8E4B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" y="0"/>
            <a:ext cx="12187939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9B487-2B39-D1FB-C619-7086E1720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4034" y="272915"/>
            <a:ext cx="9605555" cy="1529790"/>
          </a:xfrm>
          <a:prstGeom prst="roundRect">
            <a:avLst/>
          </a:prstGeom>
          <a:solidFill>
            <a:srgbClr val="7030A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chemeClr val="bg1"/>
                </a:solidFill>
              </a:rPr>
              <a:t>Well done!</a:t>
            </a:r>
          </a:p>
        </p:txBody>
      </p:sp>
      <p:sp>
        <p:nvSpPr>
          <p:cNvPr id="10" name="Red Oval">
            <a:extLst>
              <a:ext uri="{FF2B5EF4-FFF2-40B4-BE49-F238E27FC236}">
                <a16:creationId xmlns:a16="http://schemas.microsoft.com/office/drawing/2014/main" id="{8D3EBFD5-82F3-796A-5DED-4137E46CF11D}"/>
              </a:ext>
            </a:extLst>
          </p:cNvPr>
          <p:cNvSpPr/>
          <p:nvPr/>
        </p:nvSpPr>
        <p:spPr>
          <a:xfrm>
            <a:off x="467256" y="2982753"/>
            <a:ext cx="2547938" cy="2547937"/>
          </a:xfrm>
          <a:prstGeom prst="ellipse">
            <a:avLst/>
          </a:prstGeom>
          <a:solidFill>
            <a:srgbClr val="FF0000"/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ndika" panose="020000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C9B103-4D2D-E757-1AB0-43259C072B34}"/>
              </a:ext>
            </a:extLst>
          </p:cNvPr>
          <p:cNvSpPr txBox="1"/>
          <p:nvPr/>
        </p:nvSpPr>
        <p:spPr>
          <a:xfrm>
            <a:off x="691615" y="5689373"/>
            <a:ext cx="2113551" cy="408623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</a:rPr>
              <a:t>TIME'S UP!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BC0ADD0-B86F-97C6-9239-323CCD5C8517}"/>
              </a:ext>
            </a:extLst>
          </p:cNvPr>
          <p:cNvSpPr/>
          <p:nvPr/>
        </p:nvSpPr>
        <p:spPr>
          <a:xfrm>
            <a:off x="1693985" y="4207681"/>
            <a:ext cx="100806" cy="101275"/>
          </a:xfrm>
          <a:prstGeom prst="ellipse">
            <a:avLst/>
          </a:prstGeom>
          <a:solidFill>
            <a:schemeClr val="tx1"/>
          </a:solidFill>
          <a:ln w="95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ndika" panose="02000000000000000000" pitchFamily="2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58E8EA6-4AEE-7C8B-7C55-DD314227087F}"/>
              </a:ext>
            </a:extLst>
          </p:cNvPr>
          <p:cNvCxnSpPr>
            <a:cxnSpLocks/>
          </p:cNvCxnSpPr>
          <p:nvPr/>
        </p:nvCxnSpPr>
        <p:spPr>
          <a:xfrm>
            <a:off x="1741225" y="2982753"/>
            <a:ext cx="0" cy="22309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A0EC5A8-413A-3BFB-ACC9-93C9903E8EA7}"/>
              </a:ext>
            </a:extLst>
          </p:cNvPr>
          <p:cNvCxnSpPr>
            <a:cxnSpLocks/>
          </p:cNvCxnSpPr>
          <p:nvPr/>
        </p:nvCxnSpPr>
        <p:spPr>
          <a:xfrm>
            <a:off x="1741225" y="5281963"/>
            <a:ext cx="0" cy="235911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49A0293-142E-CD2B-9544-42C86912401E}"/>
              </a:ext>
            </a:extLst>
          </p:cNvPr>
          <p:cNvCxnSpPr>
            <a:cxnSpLocks/>
          </p:cNvCxnSpPr>
          <p:nvPr/>
        </p:nvCxnSpPr>
        <p:spPr>
          <a:xfrm>
            <a:off x="2335587" y="5073727"/>
            <a:ext cx="150648" cy="20551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3F8E1D-2850-1BB2-F9AF-3C4ACE0233BE}"/>
              </a:ext>
            </a:extLst>
          </p:cNvPr>
          <p:cNvCxnSpPr>
            <a:cxnSpLocks/>
          </p:cNvCxnSpPr>
          <p:nvPr/>
        </p:nvCxnSpPr>
        <p:spPr>
          <a:xfrm>
            <a:off x="1012534" y="3189906"/>
            <a:ext cx="150648" cy="20551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C6EA3C9-DD1E-6CB4-0F84-5F311BF0A040}"/>
              </a:ext>
            </a:extLst>
          </p:cNvPr>
          <p:cNvCxnSpPr>
            <a:cxnSpLocks/>
          </p:cNvCxnSpPr>
          <p:nvPr/>
        </p:nvCxnSpPr>
        <p:spPr>
          <a:xfrm>
            <a:off x="597329" y="3683642"/>
            <a:ext cx="233574" cy="11906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7CD043D-BF08-EAB7-9B90-AB3A352BFB20}"/>
              </a:ext>
            </a:extLst>
          </p:cNvPr>
          <p:cNvCxnSpPr>
            <a:cxnSpLocks/>
          </p:cNvCxnSpPr>
          <p:nvPr/>
        </p:nvCxnSpPr>
        <p:spPr>
          <a:xfrm>
            <a:off x="2634003" y="4712351"/>
            <a:ext cx="233574" cy="11906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BAA2371-9DC6-1667-FF38-0D300332760A}"/>
              </a:ext>
            </a:extLst>
          </p:cNvPr>
          <p:cNvCxnSpPr>
            <a:cxnSpLocks/>
          </p:cNvCxnSpPr>
          <p:nvPr/>
        </p:nvCxnSpPr>
        <p:spPr>
          <a:xfrm>
            <a:off x="2766347" y="4244990"/>
            <a:ext cx="24199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CE1100A-D041-B610-605D-C52BE1942DEE}"/>
              </a:ext>
            </a:extLst>
          </p:cNvPr>
          <p:cNvCxnSpPr>
            <a:cxnSpLocks/>
          </p:cNvCxnSpPr>
          <p:nvPr/>
        </p:nvCxnSpPr>
        <p:spPr>
          <a:xfrm>
            <a:off x="467256" y="4266619"/>
            <a:ext cx="241994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D9AA3BF-A8EF-25F0-1E60-B52BFC554660}"/>
              </a:ext>
            </a:extLst>
          </p:cNvPr>
          <p:cNvCxnSpPr>
            <a:cxnSpLocks/>
          </p:cNvCxnSpPr>
          <p:nvPr/>
        </p:nvCxnSpPr>
        <p:spPr>
          <a:xfrm flipV="1">
            <a:off x="2687081" y="3697692"/>
            <a:ext cx="200263" cy="10501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6751A25-6A60-95E5-1CC4-459E677921F7}"/>
              </a:ext>
            </a:extLst>
          </p:cNvPr>
          <p:cNvCxnSpPr>
            <a:cxnSpLocks/>
          </p:cNvCxnSpPr>
          <p:nvPr/>
        </p:nvCxnSpPr>
        <p:spPr>
          <a:xfrm flipV="1">
            <a:off x="627096" y="4728747"/>
            <a:ext cx="200263" cy="105019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D07E2CB-93A9-DE54-7FF5-3C1C7548861E}"/>
              </a:ext>
            </a:extLst>
          </p:cNvPr>
          <p:cNvCxnSpPr>
            <a:cxnSpLocks/>
          </p:cNvCxnSpPr>
          <p:nvPr/>
        </p:nvCxnSpPr>
        <p:spPr>
          <a:xfrm flipV="1">
            <a:off x="987726" y="5073727"/>
            <a:ext cx="126308" cy="17595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2FC9F03C-3B72-F929-113B-7B438305B16A}"/>
              </a:ext>
            </a:extLst>
          </p:cNvPr>
          <p:cNvCxnSpPr>
            <a:cxnSpLocks/>
          </p:cNvCxnSpPr>
          <p:nvPr/>
        </p:nvCxnSpPr>
        <p:spPr>
          <a:xfrm flipV="1">
            <a:off x="2391236" y="3231403"/>
            <a:ext cx="126308" cy="175958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52C3CD-0D12-5861-00D1-11F739744973}"/>
              </a:ext>
            </a:extLst>
          </p:cNvPr>
          <p:cNvGrpSpPr>
            <a:grpSpLocks/>
          </p:cNvGrpSpPr>
          <p:nvPr/>
        </p:nvGrpSpPr>
        <p:grpSpPr bwMode="auto">
          <a:xfrm rot="10800000">
            <a:off x="1740453" y="3162513"/>
            <a:ext cx="7938" cy="2208212"/>
            <a:chOff x="6948614" y="3503140"/>
            <a:chExt cx="7930" cy="2208694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E431F48-DEA3-5A70-F61C-6CE94C87BB06}"/>
                </a:ext>
              </a:extLst>
            </p:cNvPr>
            <p:cNvCxnSpPr/>
            <p:nvPr/>
          </p:nvCxnSpPr>
          <p:spPr>
            <a:xfrm>
              <a:off x="6948614" y="3503140"/>
              <a:ext cx="4758" cy="110514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DA33F04-A3F2-E3F8-1EF5-F337DBBDBDC8}"/>
                </a:ext>
              </a:extLst>
            </p:cNvPr>
            <p:cNvCxnSpPr/>
            <p:nvPr/>
          </p:nvCxnSpPr>
          <p:spPr>
            <a:xfrm>
              <a:off x="6951786" y="4606693"/>
              <a:ext cx="4758" cy="1105141"/>
            </a:xfrm>
            <a:prstGeom prst="line">
              <a:avLst/>
            </a:prstGeom>
            <a:ln w="38100">
              <a:solidFill>
                <a:schemeClr val="accent3">
                  <a:lumMod val="75000"/>
                  <a:alpha val="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26A50CD2-9B07-3E5C-93D3-50F3BB83488D}"/>
              </a:ext>
            </a:extLst>
          </p:cNvPr>
          <p:cNvSpPr txBox="1"/>
          <p:nvPr/>
        </p:nvSpPr>
        <p:spPr>
          <a:xfrm>
            <a:off x="314670" y="2292770"/>
            <a:ext cx="2851565" cy="510778"/>
          </a:xfrm>
          <a:prstGeom prst="round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</a:rPr>
              <a:t>30 Second Timer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A4E4727-BCD6-9797-B574-6054F733D53E}"/>
              </a:ext>
            </a:extLst>
          </p:cNvPr>
          <p:cNvSpPr txBox="1"/>
          <p:nvPr/>
        </p:nvSpPr>
        <p:spPr>
          <a:xfrm>
            <a:off x="691615" y="5689373"/>
            <a:ext cx="2113551" cy="408623"/>
          </a:xfrm>
          <a:prstGeom prst="roundRect">
            <a:avLst/>
          </a:prstGeom>
          <a:solidFill>
            <a:srgbClr val="FF000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</a:rPr>
              <a:t>TIME'S UP!</a:t>
            </a:r>
          </a:p>
        </p:txBody>
      </p:sp>
      <p:pic>
        <p:nvPicPr>
          <p:cNvPr id="39" name="Picture 38" descr="A toy figurine of a cartoon character&#10;&#10;Description automatically generated with low confidence">
            <a:extLst>
              <a:ext uri="{FF2B5EF4-FFF2-40B4-BE49-F238E27FC236}">
                <a16:creationId xmlns:a16="http://schemas.microsoft.com/office/drawing/2014/main" id="{0569FD31-B7D4-22AB-BD08-62723ACEA3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5738" y="129547"/>
            <a:ext cx="2190564" cy="21881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009801-B154-9879-05C0-26ACCBC92398}"/>
              </a:ext>
            </a:extLst>
          </p:cNvPr>
          <p:cNvSpPr txBox="1">
            <a:spLocks/>
          </p:cNvSpPr>
          <p:nvPr/>
        </p:nvSpPr>
        <p:spPr>
          <a:xfrm>
            <a:off x="3598571" y="4181673"/>
            <a:ext cx="2351314" cy="1349017"/>
          </a:xfrm>
          <a:prstGeom prst="roundRect">
            <a:avLst>
              <a:gd name="adj" fmla="val 21923"/>
            </a:avLst>
          </a:prstGeom>
          <a:solidFill>
            <a:srgbClr val="EF802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3.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t</a:t>
            </a:r>
            <a:r>
              <a:rPr lang="en-GB" sz="4400" u="sng" dirty="0">
                <a:solidFill>
                  <a:srgbClr val="FF00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ri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cycle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5D1CF2A3-7724-0BF6-178C-1FE014CB3FD2}"/>
              </a:ext>
            </a:extLst>
          </p:cNvPr>
          <p:cNvSpPr txBox="1">
            <a:spLocks/>
          </p:cNvSpPr>
          <p:nvPr/>
        </p:nvSpPr>
        <p:spPr>
          <a:xfrm>
            <a:off x="6426924" y="2329146"/>
            <a:ext cx="2351314" cy="1349017"/>
          </a:xfrm>
          <a:prstGeom prst="roundRect">
            <a:avLst>
              <a:gd name="adj" fmla="val 21923"/>
            </a:avLst>
          </a:prstGeom>
          <a:solidFill>
            <a:srgbClr val="00B0F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2.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</a:p>
          <a:p>
            <a:pPr algn="ctr"/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b</a:t>
            </a:r>
            <a:r>
              <a:rPr lang="en-GB" sz="4400" u="sng" dirty="0">
                <a:solidFill>
                  <a:srgbClr val="FF00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i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cycle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170D6CA-54DD-6305-4046-7636F555A073}"/>
              </a:ext>
            </a:extLst>
          </p:cNvPr>
          <p:cNvSpPr txBox="1">
            <a:spLocks/>
          </p:cNvSpPr>
          <p:nvPr/>
        </p:nvSpPr>
        <p:spPr>
          <a:xfrm>
            <a:off x="6406592" y="4181673"/>
            <a:ext cx="2351314" cy="1349017"/>
          </a:xfrm>
          <a:prstGeom prst="roundRect">
            <a:avLst>
              <a:gd name="adj" fmla="val 21923"/>
            </a:avLst>
          </a:prstGeom>
          <a:solidFill>
            <a:srgbClr val="00B05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4.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 </a:t>
            </a:r>
          </a:p>
          <a:p>
            <a:pPr algn="ctr"/>
            <a:r>
              <a:rPr lang="en-GB" sz="4400" u="sng" dirty="0">
                <a:solidFill>
                  <a:srgbClr val="FF00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quad</a:t>
            </a:r>
            <a:r>
              <a:rPr lang="en-GB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bike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05FA8D1-938B-B698-695E-CFC9E9783366}"/>
              </a:ext>
            </a:extLst>
          </p:cNvPr>
          <p:cNvSpPr txBox="1">
            <a:spLocks/>
          </p:cNvSpPr>
          <p:nvPr/>
        </p:nvSpPr>
        <p:spPr>
          <a:xfrm>
            <a:off x="3598571" y="2317680"/>
            <a:ext cx="2351314" cy="1349017"/>
          </a:xfrm>
          <a:prstGeom prst="roundRect">
            <a:avLst>
              <a:gd name="adj" fmla="val 21923"/>
            </a:avLst>
          </a:prstGeom>
          <a:solidFill>
            <a:srgbClr val="0070C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1. </a:t>
            </a:r>
          </a:p>
          <a:p>
            <a:pPr algn="ctr"/>
            <a:r>
              <a:rPr lang="en-GB" sz="2800" u="sng" dirty="0">
                <a:solidFill>
                  <a:srgbClr val="FF00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u</a:t>
            </a:r>
            <a:r>
              <a:rPr lang="en-GB" sz="28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n</a:t>
            </a:r>
            <a:r>
              <a:rPr lang="en-GB" sz="2800" u="sng" dirty="0">
                <a:solidFill>
                  <a:srgbClr val="FF0000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i</a:t>
            </a:r>
            <a:r>
              <a:rPr lang="en-GB" sz="2800" dirty="0">
                <a:solidFill>
                  <a:schemeClr val="bg1"/>
                </a:solidFill>
                <a:latin typeface="Andika" panose="02000000000000000000" pitchFamily="2" charset="0"/>
                <a:ea typeface="Andika" panose="02000000000000000000" pitchFamily="2" charset="0"/>
                <a:cs typeface="Andika" panose="02000000000000000000" pitchFamily="2" charset="0"/>
              </a:rPr>
              <a:t>cycle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3E289CB-82D5-A900-32B0-DA5E63A0C0A2}"/>
              </a:ext>
            </a:extLst>
          </p:cNvPr>
          <p:cNvSpPr txBox="1"/>
          <p:nvPr/>
        </p:nvSpPr>
        <p:spPr>
          <a:xfrm>
            <a:off x="9425653" y="2394857"/>
            <a:ext cx="2547938" cy="28016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latin typeface="Andika" panose="02000000000000000000" pitchFamily="2" charset="0"/>
              </a:rPr>
              <a:t>unicycle </a:t>
            </a:r>
          </a:p>
          <a:p>
            <a:pPr algn="ctr"/>
            <a:r>
              <a:rPr lang="en-GB" sz="4000" dirty="0">
                <a:latin typeface="Andika" panose="02000000000000000000" pitchFamily="2" charset="0"/>
              </a:rPr>
              <a:t>bicycle </a:t>
            </a:r>
          </a:p>
          <a:p>
            <a:pPr algn="ctr"/>
            <a:r>
              <a:rPr lang="it-IT" altLang="en-US" sz="4000" dirty="0">
                <a:solidFill>
                  <a:schemeClr val="tx1"/>
                </a:solidFill>
                <a:latin typeface="+mn-lt"/>
              </a:rPr>
              <a:t>tricycle</a:t>
            </a:r>
            <a:r>
              <a:rPr lang="en-GB" sz="4000" dirty="0">
                <a:latin typeface="Andika" panose="02000000000000000000" pitchFamily="2" charset="0"/>
              </a:rPr>
              <a:t> </a:t>
            </a:r>
          </a:p>
          <a:p>
            <a:pPr algn="ctr"/>
            <a:r>
              <a:rPr lang="it-IT" altLang="en-US" sz="4000" dirty="0">
                <a:solidFill>
                  <a:schemeClr val="tx1"/>
                </a:solidFill>
                <a:latin typeface="+mn-lt"/>
              </a:rPr>
              <a:t>quadbike</a:t>
            </a:r>
            <a:r>
              <a:rPr lang="en-GB" sz="4000" dirty="0">
                <a:latin typeface="Andika" panose="02000000000000000000" pitchFamily="2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6530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ndika">
      <a:majorFont>
        <a:latin typeface="Andika"/>
        <a:ea typeface=""/>
        <a:cs typeface=""/>
      </a:majorFont>
      <a:minorFont>
        <a:latin typeface="Andik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482</Words>
  <Application>Microsoft Office PowerPoint</Application>
  <PresentationFormat>Widescreen</PresentationFormat>
  <Paragraphs>118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Andika</vt:lpstr>
      <vt:lpstr>Arial</vt:lpstr>
      <vt:lpstr>Office Theme</vt:lpstr>
      <vt:lpstr> How to Use this Powerpoint</vt:lpstr>
      <vt:lpstr>The word families  uni, bi, tri and quad.</vt:lpstr>
      <vt:lpstr>PowerPoint Presentation</vt:lpstr>
      <vt:lpstr>PowerPoint Presentation</vt:lpstr>
      <vt:lpstr>PowerPoint Presentation</vt:lpstr>
      <vt:lpstr>Can you spot the spelling mistakes?</vt:lpstr>
      <vt:lpstr>Can you spot the spelling mistakes?</vt:lpstr>
      <vt:lpstr>PowerPoint Presentation</vt:lpstr>
      <vt:lpstr>PowerPoint Presentation</vt:lpstr>
      <vt:lpstr>PowerPoint Presentation</vt:lpstr>
      <vt:lpstr>Here are this week’s spellings to practise: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Y5&amp;6 A –  Endings which sound like /ʃəs/ spelt –cious or –tious</dc:title>
  <dc:creator>Glen Jones</dc:creator>
  <cp:lastModifiedBy>Glen Jones</cp:lastModifiedBy>
  <cp:revision>39</cp:revision>
  <dcterms:created xsi:type="dcterms:W3CDTF">2022-05-31T09:42:07Z</dcterms:created>
  <dcterms:modified xsi:type="dcterms:W3CDTF">2024-02-16T16:06:37Z</dcterms:modified>
</cp:coreProperties>
</file>